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8BBB1C-D331-489D-AD50-1A914A106DEB}" type="datetimeFigureOut">
              <a:rPr lang="en-US" smtClean="0"/>
              <a:t>8/28/2014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D24E8B-F26D-47B4-93F9-DDCC894437A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063586" y="1031792"/>
            <a:ext cx="4537783" cy="1147608"/>
            <a:chOff x="2063586" y="1031792"/>
            <a:chExt cx="4537783" cy="1147608"/>
          </a:xfrm>
        </p:grpSpPr>
        <p:sp>
          <p:nvSpPr>
            <p:cNvPr id="2" name="Freeform 1"/>
            <p:cNvSpPr/>
            <p:nvPr/>
          </p:nvSpPr>
          <p:spPr>
            <a:xfrm>
              <a:off x="2063586" y="1031792"/>
              <a:ext cx="10529" cy="789639"/>
            </a:xfrm>
            <a:custGeom>
              <a:avLst/>
              <a:gdLst/>
              <a:ahLst/>
              <a:cxnLst/>
              <a:rect l="0" t="0" r="0" b="0"/>
              <a:pathLst>
                <a:path w="10529" h="789639">
                  <a:moveTo>
                    <a:pt x="10528" y="0"/>
                  </a:moveTo>
                  <a:lnTo>
                    <a:pt x="2194" y="60384"/>
                  </a:lnTo>
                  <a:lnTo>
                    <a:pt x="650" y="111868"/>
                  </a:lnTo>
                  <a:lnTo>
                    <a:pt x="128" y="171186"/>
                  </a:lnTo>
                  <a:lnTo>
                    <a:pt x="37" y="225027"/>
                  </a:lnTo>
                  <a:lnTo>
                    <a:pt x="10" y="279845"/>
                  </a:lnTo>
                  <a:lnTo>
                    <a:pt x="2" y="333131"/>
                  </a:lnTo>
                  <a:lnTo>
                    <a:pt x="0" y="391554"/>
                  </a:lnTo>
                  <a:lnTo>
                    <a:pt x="5589" y="447729"/>
                  </a:lnTo>
                  <a:lnTo>
                    <a:pt x="9064" y="501418"/>
                  </a:lnTo>
                  <a:lnTo>
                    <a:pt x="10094" y="554371"/>
                  </a:lnTo>
                  <a:lnTo>
                    <a:pt x="10442" y="616260"/>
                  </a:lnTo>
                  <a:lnTo>
                    <a:pt x="10511" y="673545"/>
                  </a:lnTo>
                  <a:lnTo>
                    <a:pt x="10524" y="735510"/>
                  </a:lnTo>
                  <a:lnTo>
                    <a:pt x="10528" y="789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47854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05823" y="1063378"/>
              <a:ext cx="10530" cy="747524"/>
            </a:xfrm>
            <a:custGeom>
              <a:avLst/>
              <a:gdLst/>
              <a:ahLst/>
              <a:cxnLst/>
              <a:rect l="0" t="0" r="0" b="0"/>
              <a:pathLst>
                <a:path w="10530" h="747524">
                  <a:moveTo>
                    <a:pt x="10529" y="0"/>
                  </a:moveTo>
                  <a:lnTo>
                    <a:pt x="2196" y="52050"/>
                  </a:lnTo>
                  <a:lnTo>
                    <a:pt x="651" y="101990"/>
                  </a:lnTo>
                  <a:lnTo>
                    <a:pt x="193" y="149542"/>
                  </a:lnTo>
                  <a:lnTo>
                    <a:pt x="58" y="200676"/>
                  </a:lnTo>
                  <a:lnTo>
                    <a:pt x="17" y="252872"/>
                  </a:lnTo>
                  <a:lnTo>
                    <a:pt x="3125" y="305382"/>
                  </a:lnTo>
                  <a:lnTo>
                    <a:pt x="8335" y="357985"/>
                  </a:lnTo>
                  <a:lnTo>
                    <a:pt x="9879" y="410616"/>
                  </a:lnTo>
                  <a:lnTo>
                    <a:pt x="10336" y="463255"/>
                  </a:lnTo>
                  <a:lnTo>
                    <a:pt x="10472" y="515897"/>
                  </a:lnTo>
                  <a:lnTo>
                    <a:pt x="10512" y="565419"/>
                  </a:lnTo>
                  <a:lnTo>
                    <a:pt x="4936" y="624074"/>
                  </a:lnTo>
                  <a:lnTo>
                    <a:pt x="1463" y="672211"/>
                  </a:lnTo>
                  <a:lnTo>
                    <a:pt x="193" y="734370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1678" y="151610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9065"/>
                  </a:lnTo>
                  <a:lnTo>
                    <a:pt x="402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06031" y="1116020"/>
              <a:ext cx="21058" cy="663297"/>
            </a:xfrm>
            <a:custGeom>
              <a:avLst/>
              <a:gdLst/>
              <a:ahLst/>
              <a:cxnLst/>
              <a:rect l="0" t="0" r="0" b="0"/>
              <a:pathLst>
                <a:path w="21058" h="663297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10554" y="203750"/>
                  </a:lnTo>
                  <a:lnTo>
                    <a:pt x="10534" y="265678"/>
                  </a:lnTo>
                  <a:lnTo>
                    <a:pt x="10530" y="316586"/>
                  </a:lnTo>
                  <a:lnTo>
                    <a:pt x="10528" y="368714"/>
                  </a:lnTo>
                  <a:lnTo>
                    <a:pt x="10528" y="418085"/>
                  </a:lnTo>
                  <a:lnTo>
                    <a:pt x="10528" y="476689"/>
                  </a:lnTo>
                  <a:lnTo>
                    <a:pt x="10528" y="533325"/>
                  </a:lnTo>
                  <a:lnTo>
                    <a:pt x="7409" y="592692"/>
                  </a:lnTo>
                  <a:lnTo>
                    <a:pt x="2195" y="633797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53347" y="1070964"/>
              <a:ext cx="492130" cy="392498"/>
            </a:xfrm>
            <a:custGeom>
              <a:avLst/>
              <a:gdLst/>
              <a:ahLst/>
              <a:cxnLst/>
              <a:rect l="0" t="0" r="0" b="0"/>
              <a:pathLst>
                <a:path w="492130" h="392498">
                  <a:moveTo>
                    <a:pt x="0" y="224041"/>
                  </a:moveTo>
                  <a:lnTo>
                    <a:pt x="3119" y="181349"/>
                  </a:lnTo>
                  <a:lnTo>
                    <a:pt x="14572" y="150170"/>
                  </a:lnTo>
                  <a:lnTo>
                    <a:pt x="53391" y="91610"/>
                  </a:lnTo>
                  <a:lnTo>
                    <a:pt x="102061" y="44023"/>
                  </a:lnTo>
                  <a:lnTo>
                    <a:pt x="163573" y="12314"/>
                  </a:lnTo>
                  <a:lnTo>
                    <a:pt x="215882" y="0"/>
                  </a:lnTo>
                  <a:lnTo>
                    <a:pt x="274145" y="3890"/>
                  </a:lnTo>
                  <a:lnTo>
                    <a:pt x="328973" y="20511"/>
                  </a:lnTo>
                  <a:lnTo>
                    <a:pt x="390542" y="53856"/>
                  </a:lnTo>
                  <a:lnTo>
                    <a:pt x="448657" y="104617"/>
                  </a:lnTo>
                  <a:lnTo>
                    <a:pt x="470107" y="125745"/>
                  </a:lnTo>
                  <a:lnTo>
                    <a:pt x="485692" y="163590"/>
                  </a:lnTo>
                  <a:lnTo>
                    <a:pt x="492129" y="206259"/>
                  </a:lnTo>
                  <a:lnTo>
                    <a:pt x="488447" y="254127"/>
                  </a:lnTo>
                  <a:lnTo>
                    <a:pt x="479910" y="278747"/>
                  </a:lnTo>
                  <a:lnTo>
                    <a:pt x="449776" y="324794"/>
                  </a:lnTo>
                  <a:lnTo>
                    <a:pt x="414677" y="353979"/>
                  </a:lnTo>
                  <a:lnTo>
                    <a:pt x="355384" y="380593"/>
                  </a:lnTo>
                  <a:lnTo>
                    <a:pt x="301306" y="390145"/>
                  </a:lnTo>
                  <a:lnTo>
                    <a:pt x="263212" y="392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16642" y="1094963"/>
              <a:ext cx="26272" cy="705411"/>
            </a:xfrm>
            <a:custGeom>
              <a:avLst/>
              <a:gdLst/>
              <a:ahLst/>
              <a:cxnLst/>
              <a:rect l="0" t="0" r="0" b="0"/>
              <a:pathLst>
                <a:path w="26272" h="705411">
                  <a:moveTo>
                    <a:pt x="21057" y="0"/>
                  </a:moveTo>
                  <a:lnTo>
                    <a:pt x="21057" y="58290"/>
                  </a:lnTo>
                  <a:lnTo>
                    <a:pt x="21057" y="118657"/>
                  </a:lnTo>
                  <a:lnTo>
                    <a:pt x="21057" y="169299"/>
                  </a:lnTo>
                  <a:lnTo>
                    <a:pt x="21057" y="221348"/>
                  </a:lnTo>
                  <a:lnTo>
                    <a:pt x="24177" y="273815"/>
                  </a:lnTo>
                  <a:lnTo>
                    <a:pt x="26271" y="323286"/>
                  </a:lnTo>
                  <a:lnTo>
                    <a:pt x="22602" y="370699"/>
                  </a:lnTo>
                  <a:lnTo>
                    <a:pt x="21363" y="433533"/>
                  </a:lnTo>
                  <a:lnTo>
                    <a:pt x="21118" y="491005"/>
                  </a:lnTo>
                  <a:lnTo>
                    <a:pt x="21069" y="547418"/>
                  </a:lnTo>
                  <a:lnTo>
                    <a:pt x="15470" y="598032"/>
                  </a:lnTo>
                  <a:lnTo>
                    <a:pt x="10335" y="656297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02500" y="1494880"/>
              <a:ext cx="282641" cy="347608"/>
            </a:xfrm>
            <a:custGeom>
              <a:avLst/>
              <a:gdLst/>
              <a:ahLst/>
              <a:cxnLst/>
              <a:rect l="0" t="0" r="0" b="0"/>
              <a:pathLst>
                <a:path w="282641" h="347608">
                  <a:moveTo>
                    <a:pt x="198411" y="147565"/>
                  </a:moveTo>
                  <a:lnTo>
                    <a:pt x="204477" y="115113"/>
                  </a:lnTo>
                  <a:lnTo>
                    <a:pt x="201887" y="94538"/>
                  </a:lnTo>
                  <a:lnTo>
                    <a:pt x="188263" y="63223"/>
                  </a:lnTo>
                  <a:lnTo>
                    <a:pt x="154293" y="22370"/>
                  </a:lnTo>
                  <a:lnTo>
                    <a:pt x="134350" y="5745"/>
                  </a:lnTo>
                  <a:lnTo>
                    <a:pt x="124118" y="1546"/>
                  </a:lnTo>
                  <a:lnTo>
                    <a:pt x="103391" y="0"/>
                  </a:lnTo>
                  <a:lnTo>
                    <a:pt x="82481" y="9451"/>
                  </a:lnTo>
                  <a:lnTo>
                    <a:pt x="50978" y="37622"/>
                  </a:lnTo>
                  <a:lnTo>
                    <a:pt x="32280" y="64777"/>
                  </a:lnTo>
                  <a:lnTo>
                    <a:pt x="15177" y="118356"/>
                  </a:lnTo>
                  <a:lnTo>
                    <a:pt x="3870" y="171796"/>
                  </a:lnTo>
                  <a:lnTo>
                    <a:pt x="0" y="224675"/>
                  </a:lnTo>
                  <a:lnTo>
                    <a:pt x="1193" y="275048"/>
                  </a:lnTo>
                  <a:lnTo>
                    <a:pt x="15324" y="312070"/>
                  </a:lnTo>
                  <a:lnTo>
                    <a:pt x="27742" y="330253"/>
                  </a:lnTo>
                  <a:lnTo>
                    <a:pt x="35499" y="334868"/>
                  </a:lnTo>
                  <a:lnTo>
                    <a:pt x="53477" y="336875"/>
                  </a:lnTo>
                  <a:lnTo>
                    <a:pt x="88917" y="320250"/>
                  </a:lnTo>
                  <a:lnTo>
                    <a:pt x="117876" y="287509"/>
                  </a:lnTo>
                  <a:lnTo>
                    <a:pt x="148622" y="233353"/>
                  </a:lnTo>
                  <a:lnTo>
                    <a:pt x="170986" y="170664"/>
                  </a:lnTo>
                  <a:lnTo>
                    <a:pt x="174524" y="151982"/>
                  </a:lnTo>
                  <a:lnTo>
                    <a:pt x="176097" y="163176"/>
                  </a:lnTo>
                  <a:lnTo>
                    <a:pt x="178276" y="215683"/>
                  </a:lnTo>
                  <a:lnTo>
                    <a:pt x="191878" y="265396"/>
                  </a:lnTo>
                  <a:lnTo>
                    <a:pt x="216748" y="314340"/>
                  </a:lnTo>
                  <a:lnTo>
                    <a:pt x="236587" y="330092"/>
                  </a:lnTo>
                  <a:lnTo>
                    <a:pt x="282640" y="347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9877" y="1504943"/>
              <a:ext cx="164248" cy="342506"/>
            </a:xfrm>
            <a:custGeom>
              <a:avLst/>
              <a:gdLst/>
              <a:ahLst/>
              <a:cxnLst/>
              <a:rect l="0" t="0" r="0" b="0"/>
              <a:pathLst>
                <a:path w="164248" h="342506">
                  <a:moveTo>
                    <a:pt x="164247" y="74331"/>
                  </a:moveTo>
                  <a:lnTo>
                    <a:pt x="164247" y="51974"/>
                  </a:lnTo>
                  <a:lnTo>
                    <a:pt x="158008" y="34759"/>
                  </a:lnTo>
                  <a:lnTo>
                    <a:pt x="134938" y="4643"/>
                  </a:lnTo>
                  <a:lnTo>
                    <a:pt x="125991" y="966"/>
                  </a:lnTo>
                  <a:lnTo>
                    <a:pt x="103570" y="0"/>
                  </a:lnTo>
                  <a:lnTo>
                    <a:pt x="70230" y="11623"/>
                  </a:lnTo>
                  <a:lnTo>
                    <a:pt x="38124" y="35474"/>
                  </a:lnTo>
                  <a:lnTo>
                    <a:pt x="23184" y="57841"/>
                  </a:lnTo>
                  <a:lnTo>
                    <a:pt x="1305" y="118000"/>
                  </a:lnTo>
                  <a:lnTo>
                    <a:pt x="0" y="181310"/>
                  </a:lnTo>
                  <a:lnTo>
                    <a:pt x="10686" y="232761"/>
                  </a:lnTo>
                  <a:lnTo>
                    <a:pt x="35258" y="291369"/>
                  </a:lnTo>
                  <a:lnTo>
                    <a:pt x="61297" y="325812"/>
                  </a:lnTo>
                  <a:lnTo>
                    <a:pt x="84176" y="338179"/>
                  </a:lnTo>
                  <a:lnTo>
                    <a:pt x="107603" y="342505"/>
                  </a:lnTo>
                  <a:lnTo>
                    <a:pt x="143190" y="337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71226" y="1573897"/>
              <a:ext cx="142719" cy="300176"/>
            </a:xfrm>
            <a:custGeom>
              <a:avLst/>
              <a:gdLst/>
              <a:ahLst/>
              <a:cxnLst/>
              <a:rect l="0" t="0" r="0" b="0"/>
              <a:pathLst>
                <a:path w="142719" h="300176">
                  <a:moveTo>
                    <a:pt x="19240" y="163305"/>
                  </a:moveTo>
                  <a:lnTo>
                    <a:pt x="73115" y="134624"/>
                  </a:lnTo>
                  <a:lnTo>
                    <a:pt x="119098" y="103101"/>
                  </a:lnTo>
                  <a:lnTo>
                    <a:pt x="135915" y="76837"/>
                  </a:lnTo>
                  <a:lnTo>
                    <a:pt x="142718" y="41238"/>
                  </a:lnTo>
                  <a:lnTo>
                    <a:pt x="138070" y="20926"/>
                  </a:lnTo>
                  <a:lnTo>
                    <a:pt x="133555" y="12233"/>
                  </a:lnTo>
                  <a:lnTo>
                    <a:pt x="124696" y="6438"/>
                  </a:lnTo>
                  <a:lnTo>
                    <a:pt x="99255" y="0"/>
                  </a:lnTo>
                  <a:lnTo>
                    <a:pt x="77809" y="3377"/>
                  </a:lnTo>
                  <a:lnTo>
                    <a:pt x="52581" y="18433"/>
                  </a:lnTo>
                  <a:lnTo>
                    <a:pt x="37568" y="33406"/>
                  </a:lnTo>
                  <a:lnTo>
                    <a:pt x="7385" y="88906"/>
                  </a:lnTo>
                  <a:lnTo>
                    <a:pt x="0" y="147222"/>
                  </a:lnTo>
                  <a:lnTo>
                    <a:pt x="1662" y="201895"/>
                  </a:lnTo>
                  <a:lnTo>
                    <a:pt x="12908" y="246837"/>
                  </a:lnTo>
                  <a:lnTo>
                    <a:pt x="25785" y="265161"/>
                  </a:lnTo>
                  <a:lnTo>
                    <a:pt x="43206" y="279934"/>
                  </a:lnTo>
                  <a:lnTo>
                    <a:pt x="71574" y="293658"/>
                  </a:lnTo>
                  <a:lnTo>
                    <a:pt x="103468" y="300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48476" y="1231834"/>
              <a:ext cx="410613" cy="765630"/>
            </a:xfrm>
            <a:custGeom>
              <a:avLst/>
              <a:gdLst/>
              <a:ahLst/>
              <a:cxnLst/>
              <a:rect l="0" t="0" r="0" b="0"/>
              <a:pathLst>
                <a:path w="410613" h="765630">
                  <a:moveTo>
                    <a:pt x="0" y="0"/>
                  </a:moveTo>
                  <a:lnTo>
                    <a:pt x="2340" y="35961"/>
                  </a:lnTo>
                  <a:lnTo>
                    <a:pt x="15641" y="86304"/>
                  </a:lnTo>
                  <a:lnTo>
                    <a:pt x="31209" y="149542"/>
                  </a:lnTo>
                  <a:lnTo>
                    <a:pt x="42002" y="200676"/>
                  </a:lnTo>
                  <a:lnTo>
                    <a:pt x="52609" y="252872"/>
                  </a:lnTo>
                  <a:lnTo>
                    <a:pt x="63161" y="308501"/>
                  </a:lnTo>
                  <a:lnTo>
                    <a:pt x="73696" y="366318"/>
                  </a:lnTo>
                  <a:lnTo>
                    <a:pt x="84227" y="420494"/>
                  </a:lnTo>
                  <a:lnTo>
                    <a:pt x="94756" y="473591"/>
                  </a:lnTo>
                  <a:lnTo>
                    <a:pt x="105285" y="526368"/>
                  </a:lnTo>
                  <a:lnTo>
                    <a:pt x="115814" y="575931"/>
                  </a:lnTo>
                  <a:lnTo>
                    <a:pt x="129852" y="634600"/>
                  </a:lnTo>
                  <a:lnTo>
                    <a:pt x="143889" y="690079"/>
                  </a:lnTo>
                  <a:lnTo>
                    <a:pt x="167026" y="752480"/>
                  </a:lnTo>
                  <a:lnTo>
                    <a:pt x="175692" y="760186"/>
                  </a:lnTo>
                  <a:lnTo>
                    <a:pt x="186148" y="764154"/>
                  </a:lnTo>
                  <a:lnTo>
                    <a:pt x="197798" y="765629"/>
                  </a:lnTo>
                  <a:lnTo>
                    <a:pt x="206735" y="760764"/>
                  </a:lnTo>
                  <a:lnTo>
                    <a:pt x="219784" y="739760"/>
                  </a:lnTo>
                  <a:lnTo>
                    <a:pt x="241520" y="684716"/>
                  </a:lnTo>
                  <a:lnTo>
                    <a:pt x="258449" y="623352"/>
                  </a:lnTo>
                  <a:lnTo>
                    <a:pt x="265391" y="568274"/>
                  </a:lnTo>
                  <a:lnTo>
                    <a:pt x="277681" y="512334"/>
                  </a:lnTo>
                  <a:lnTo>
                    <a:pt x="291373" y="456224"/>
                  </a:lnTo>
                  <a:lnTo>
                    <a:pt x="305344" y="396961"/>
                  </a:lnTo>
                  <a:lnTo>
                    <a:pt x="324957" y="334865"/>
                  </a:lnTo>
                  <a:lnTo>
                    <a:pt x="346791" y="271738"/>
                  </a:lnTo>
                  <a:lnTo>
                    <a:pt x="366939" y="217193"/>
                  </a:lnTo>
                  <a:lnTo>
                    <a:pt x="385044" y="162528"/>
                  </a:lnTo>
                  <a:lnTo>
                    <a:pt x="403460" y="100301"/>
                  </a:lnTo>
                  <a:lnTo>
                    <a:pt x="410612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23237" y="1643818"/>
              <a:ext cx="235893" cy="308417"/>
            </a:xfrm>
            <a:custGeom>
              <a:avLst/>
              <a:gdLst/>
              <a:ahLst/>
              <a:cxnLst/>
              <a:rect l="0" t="0" r="0" b="0"/>
              <a:pathLst>
                <a:path w="235893" h="308417">
                  <a:moveTo>
                    <a:pt x="109550" y="177612"/>
                  </a:moveTo>
                  <a:lnTo>
                    <a:pt x="117883" y="128681"/>
                  </a:lnTo>
                  <a:lnTo>
                    <a:pt x="125235" y="75140"/>
                  </a:lnTo>
                  <a:lnTo>
                    <a:pt x="123426" y="41575"/>
                  </a:lnTo>
                  <a:lnTo>
                    <a:pt x="115481" y="9403"/>
                  </a:lnTo>
                  <a:lnTo>
                    <a:pt x="109995" y="3471"/>
                  </a:lnTo>
                  <a:lnTo>
                    <a:pt x="102827" y="687"/>
                  </a:lnTo>
                  <a:lnTo>
                    <a:pt x="94540" y="0"/>
                  </a:lnTo>
                  <a:lnTo>
                    <a:pt x="79092" y="5477"/>
                  </a:lnTo>
                  <a:lnTo>
                    <a:pt x="71698" y="10213"/>
                  </a:lnTo>
                  <a:lnTo>
                    <a:pt x="43018" y="51435"/>
                  </a:lnTo>
                  <a:lnTo>
                    <a:pt x="17942" y="107758"/>
                  </a:lnTo>
                  <a:lnTo>
                    <a:pt x="5198" y="157694"/>
                  </a:lnTo>
                  <a:lnTo>
                    <a:pt x="0" y="190986"/>
                  </a:lnTo>
                  <a:lnTo>
                    <a:pt x="6196" y="250487"/>
                  </a:lnTo>
                  <a:lnTo>
                    <a:pt x="14482" y="277851"/>
                  </a:lnTo>
                  <a:lnTo>
                    <a:pt x="29863" y="301711"/>
                  </a:lnTo>
                  <a:lnTo>
                    <a:pt x="38878" y="307138"/>
                  </a:lnTo>
                  <a:lnTo>
                    <a:pt x="48397" y="308416"/>
                  </a:lnTo>
                  <a:lnTo>
                    <a:pt x="67164" y="303597"/>
                  </a:lnTo>
                  <a:lnTo>
                    <a:pt x="83303" y="293657"/>
                  </a:lnTo>
                  <a:lnTo>
                    <a:pt x="105542" y="269317"/>
                  </a:lnTo>
                  <a:lnTo>
                    <a:pt x="129617" y="210991"/>
                  </a:lnTo>
                  <a:lnTo>
                    <a:pt x="146855" y="151678"/>
                  </a:lnTo>
                  <a:lnTo>
                    <a:pt x="148458" y="154473"/>
                  </a:lnTo>
                  <a:lnTo>
                    <a:pt x="153582" y="208186"/>
                  </a:lnTo>
                  <a:lnTo>
                    <a:pt x="180917" y="270617"/>
                  </a:lnTo>
                  <a:lnTo>
                    <a:pt x="189884" y="277050"/>
                  </a:lnTo>
                  <a:lnTo>
                    <a:pt x="235892" y="2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1772" y="1252891"/>
              <a:ext cx="21058" cy="673825"/>
            </a:xfrm>
            <a:custGeom>
              <a:avLst/>
              <a:gdLst/>
              <a:ahLst/>
              <a:cxnLst/>
              <a:rect l="0" t="0" r="0" b="0"/>
              <a:pathLst>
                <a:path w="21058" h="673825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85" y="164801"/>
                  </a:lnTo>
                  <a:lnTo>
                    <a:pt x="17" y="224189"/>
                  </a:lnTo>
                  <a:lnTo>
                    <a:pt x="5" y="274656"/>
                  </a:lnTo>
                  <a:lnTo>
                    <a:pt x="1" y="326654"/>
                  </a:lnTo>
                  <a:lnTo>
                    <a:pt x="0" y="375987"/>
                  </a:lnTo>
                  <a:lnTo>
                    <a:pt x="0" y="423359"/>
                  </a:lnTo>
                  <a:lnTo>
                    <a:pt x="5589" y="486179"/>
                  </a:lnTo>
                  <a:lnTo>
                    <a:pt x="9065" y="535037"/>
                  </a:lnTo>
                  <a:lnTo>
                    <a:pt x="10094" y="592147"/>
                  </a:lnTo>
                  <a:lnTo>
                    <a:pt x="18804" y="654619"/>
                  </a:lnTo>
                  <a:lnTo>
                    <a:pt x="21057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27714" y="1695088"/>
              <a:ext cx="186399" cy="273937"/>
            </a:xfrm>
            <a:custGeom>
              <a:avLst/>
              <a:gdLst/>
              <a:ahLst/>
              <a:cxnLst/>
              <a:rect l="0" t="0" r="0" b="0"/>
              <a:pathLst>
                <a:path w="186399" h="273937">
                  <a:moveTo>
                    <a:pt x="10400" y="42114"/>
                  </a:moveTo>
                  <a:lnTo>
                    <a:pt x="3164" y="69670"/>
                  </a:lnTo>
                  <a:lnTo>
                    <a:pt x="522" y="125892"/>
                  </a:lnTo>
                  <a:lnTo>
                    <a:pt x="0" y="182405"/>
                  </a:lnTo>
                  <a:lnTo>
                    <a:pt x="5498" y="224581"/>
                  </a:lnTo>
                  <a:lnTo>
                    <a:pt x="14461" y="246433"/>
                  </a:lnTo>
                  <a:lnTo>
                    <a:pt x="20126" y="255535"/>
                  </a:lnTo>
                  <a:lnTo>
                    <a:pt x="38899" y="268769"/>
                  </a:lnTo>
                  <a:lnTo>
                    <a:pt x="50456" y="273936"/>
                  </a:lnTo>
                  <a:lnTo>
                    <a:pt x="75776" y="273437"/>
                  </a:lnTo>
                  <a:lnTo>
                    <a:pt x="100287" y="265417"/>
                  </a:lnTo>
                  <a:lnTo>
                    <a:pt x="118980" y="254053"/>
                  </a:lnTo>
                  <a:lnTo>
                    <a:pt x="142657" y="217734"/>
                  </a:lnTo>
                  <a:lnTo>
                    <a:pt x="164491" y="169928"/>
                  </a:lnTo>
                  <a:lnTo>
                    <a:pt x="183254" y="109778"/>
                  </a:lnTo>
                  <a:lnTo>
                    <a:pt x="186398" y="66972"/>
                  </a:lnTo>
                  <a:lnTo>
                    <a:pt x="180692" y="19944"/>
                  </a:lnTo>
                  <a:lnTo>
                    <a:pt x="1788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01326" y="1670281"/>
              <a:ext cx="200043" cy="306173"/>
            </a:xfrm>
            <a:custGeom>
              <a:avLst/>
              <a:gdLst/>
              <a:ahLst/>
              <a:cxnLst/>
              <a:rect l="0" t="0" r="0" b="0"/>
              <a:pathLst>
                <a:path w="200043" h="306173">
                  <a:moveTo>
                    <a:pt x="0" y="161677"/>
                  </a:moveTo>
                  <a:lnTo>
                    <a:pt x="37478" y="170010"/>
                  </a:lnTo>
                  <a:lnTo>
                    <a:pt x="75446" y="168436"/>
                  </a:lnTo>
                  <a:lnTo>
                    <a:pt x="101382" y="162341"/>
                  </a:lnTo>
                  <a:lnTo>
                    <a:pt x="124607" y="151834"/>
                  </a:lnTo>
                  <a:lnTo>
                    <a:pt x="151824" y="127175"/>
                  </a:lnTo>
                  <a:lnTo>
                    <a:pt x="169117" y="92053"/>
                  </a:lnTo>
                  <a:lnTo>
                    <a:pt x="171479" y="65612"/>
                  </a:lnTo>
                  <a:lnTo>
                    <a:pt x="170472" y="52010"/>
                  </a:lnTo>
                  <a:lnTo>
                    <a:pt x="159994" y="27539"/>
                  </a:lnTo>
                  <a:lnTo>
                    <a:pt x="152286" y="16099"/>
                  </a:lnTo>
                  <a:lnTo>
                    <a:pt x="142468" y="8473"/>
                  </a:lnTo>
                  <a:lnTo>
                    <a:pt x="119081" y="0"/>
                  </a:lnTo>
                  <a:lnTo>
                    <a:pt x="96209" y="2473"/>
                  </a:lnTo>
                  <a:lnTo>
                    <a:pt x="85197" y="6408"/>
                  </a:lnTo>
                  <a:lnTo>
                    <a:pt x="66721" y="23259"/>
                  </a:lnTo>
                  <a:lnTo>
                    <a:pt x="29714" y="77245"/>
                  </a:lnTo>
                  <a:lnTo>
                    <a:pt x="16733" y="110144"/>
                  </a:lnTo>
                  <a:lnTo>
                    <a:pt x="13537" y="150177"/>
                  </a:lnTo>
                  <a:lnTo>
                    <a:pt x="22344" y="209275"/>
                  </a:lnTo>
                  <a:lnTo>
                    <a:pt x="35086" y="244410"/>
                  </a:lnTo>
                  <a:lnTo>
                    <a:pt x="48350" y="265128"/>
                  </a:lnTo>
                  <a:lnTo>
                    <a:pt x="75548" y="288775"/>
                  </a:lnTo>
                  <a:lnTo>
                    <a:pt x="95578" y="299274"/>
                  </a:lnTo>
                  <a:lnTo>
                    <a:pt x="132175" y="306172"/>
                  </a:lnTo>
                  <a:lnTo>
                    <a:pt x="187870" y="300360"/>
                  </a:lnTo>
                  <a:lnTo>
                    <a:pt x="200042" y="298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95212" y="2032141"/>
              <a:ext cx="4169286" cy="147259"/>
            </a:xfrm>
            <a:custGeom>
              <a:avLst/>
              <a:gdLst/>
              <a:ahLst/>
              <a:cxnLst/>
              <a:rect l="0" t="0" r="0" b="0"/>
              <a:pathLst>
                <a:path w="4169286" h="147259">
                  <a:moveTo>
                    <a:pt x="4169285" y="126201"/>
                  </a:moveTo>
                  <a:lnTo>
                    <a:pt x="4108555" y="111546"/>
                  </a:lnTo>
                  <a:lnTo>
                    <a:pt x="4047628" y="99173"/>
                  </a:lnTo>
                  <a:lnTo>
                    <a:pt x="3990533" y="92396"/>
                  </a:lnTo>
                  <a:lnTo>
                    <a:pt x="3928605" y="85728"/>
                  </a:lnTo>
                  <a:lnTo>
                    <a:pt x="3877394" y="84573"/>
                  </a:lnTo>
                  <a:lnTo>
                    <a:pt x="3825176" y="84230"/>
                  </a:lnTo>
                  <a:lnTo>
                    <a:pt x="3772659" y="78540"/>
                  </a:lnTo>
                  <a:lnTo>
                    <a:pt x="3720054" y="75034"/>
                  </a:lnTo>
                  <a:lnTo>
                    <a:pt x="3661834" y="73995"/>
                  </a:lnTo>
                  <a:lnTo>
                    <a:pt x="3600129" y="73688"/>
                  </a:lnTo>
                  <a:lnTo>
                    <a:pt x="3537392" y="73596"/>
                  </a:lnTo>
                  <a:lnTo>
                    <a:pt x="3492261" y="70456"/>
                  </a:lnTo>
                  <a:lnTo>
                    <a:pt x="3446076" y="66330"/>
                  </a:lnTo>
                  <a:lnTo>
                    <a:pt x="3402152" y="64496"/>
                  </a:lnTo>
                  <a:lnTo>
                    <a:pt x="3356115" y="63682"/>
                  </a:lnTo>
                  <a:lnTo>
                    <a:pt x="3308357" y="63319"/>
                  </a:lnTo>
                  <a:lnTo>
                    <a:pt x="3259836" y="63158"/>
                  </a:lnTo>
                  <a:lnTo>
                    <a:pt x="3210974" y="59967"/>
                  </a:lnTo>
                  <a:lnTo>
                    <a:pt x="3160792" y="55819"/>
                  </a:lnTo>
                  <a:lnTo>
                    <a:pt x="3107294" y="53976"/>
                  </a:lnTo>
                  <a:lnTo>
                    <a:pt x="3052321" y="53156"/>
                  </a:lnTo>
                  <a:lnTo>
                    <a:pt x="2996693" y="51622"/>
                  </a:lnTo>
                  <a:lnTo>
                    <a:pt x="2940774" y="47041"/>
                  </a:lnTo>
                  <a:lnTo>
                    <a:pt x="2884726" y="44225"/>
                  </a:lnTo>
                  <a:lnTo>
                    <a:pt x="2828620" y="42974"/>
                  </a:lnTo>
                  <a:lnTo>
                    <a:pt x="2772488" y="42418"/>
                  </a:lnTo>
                  <a:lnTo>
                    <a:pt x="2713226" y="42170"/>
                  </a:lnTo>
                  <a:lnTo>
                    <a:pt x="2651792" y="40891"/>
                  </a:lnTo>
                  <a:lnTo>
                    <a:pt x="2589393" y="36422"/>
                  </a:lnTo>
                  <a:lnTo>
                    <a:pt x="2526565" y="30537"/>
                  </a:lnTo>
                  <a:lnTo>
                    <a:pt x="2463547" y="25192"/>
                  </a:lnTo>
                  <a:lnTo>
                    <a:pt x="2400444" y="22816"/>
                  </a:lnTo>
                  <a:lnTo>
                    <a:pt x="2337302" y="18641"/>
                  </a:lnTo>
                  <a:lnTo>
                    <a:pt x="2305725" y="15889"/>
                  </a:lnTo>
                  <a:lnTo>
                    <a:pt x="2272975" y="14055"/>
                  </a:lnTo>
                  <a:lnTo>
                    <a:pt x="2239443" y="12833"/>
                  </a:lnTo>
                  <a:lnTo>
                    <a:pt x="2205391" y="12017"/>
                  </a:lnTo>
                  <a:lnTo>
                    <a:pt x="2169821" y="10304"/>
                  </a:lnTo>
                  <a:lnTo>
                    <a:pt x="2133239" y="7992"/>
                  </a:lnTo>
                  <a:lnTo>
                    <a:pt x="2095983" y="5281"/>
                  </a:lnTo>
                  <a:lnTo>
                    <a:pt x="2059448" y="3473"/>
                  </a:lnTo>
                  <a:lnTo>
                    <a:pt x="2023393" y="2268"/>
                  </a:lnTo>
                  <a:lnTo>
                    <a:pt x="1987657" y="1465"/>
                  </a:lnTo>
                  <a:lnTo>
                    <a:pt x="1950966" y="930"/>
                  </a:lnTo>
                  <a:lnTo>
                    <a:pt x="1913636" y="572"/>
                  </a:lnTo>
                  <a:lnTo>
                    <a:pt x="1875882" y="334"/>
                  </a:lnTo>
                  <a:lnTo>
                    <a:pt x="1837844" y="176"/>
                  </a:lnTo>
                  <a:lnTo>
                    <a:pt x="1799618" y="70"/>
                  </a:lnTo>
                  <a:lnTo>
                    <a:pt x="1761265" y="0"/>
                  </a:lnTo>
                  <a:lnTo>
                    <a:pt x="1722828" y="1122"/>
                  </a:lnTo>
                  <a:lnTo>
                    <a:pt x="1684336" y="3041"/>
                  </a:lnTo>
                  <a:lnTo>
                    <a:pt x="1645806" y="5490"/>
                  </a:lnTo>
                  <a:lnTo>
                    <a:pt x="1606082" y="7122"/>
                  </a:lnTo>
                  <a:lnTo>
                    <a:pt x="1565560" y="8211"/>
                  </a:lnTo>
                  <a:lnTo>
                    <a:pt x="1524508" y="8936"/>
                  </a:lnTo>
                  <a:lnTo>
                    <a:pt x="1484272" y="10589"/>
                  </a:lnTo>
                  <a:lnTo>
                    <a:pt x="1444580" y="12862"/>
                  </a:lnTo>
                  <a:lnTo>
                    <a:pt x="1405250" y="15546"/>
                  </a:lnTo>
                  <a:lnTo>
                    <a:pt x="1366162" y="19676"/>
                  </a:lnTo>
                  <a:lnTo>
                    <a:pt x="1327235" y="24768"/>
                  </a:lnTo>
                  <a:lnTo>
                    <a:pt x="1288416" y="30503"/>
                  </a:lnTo>
                  <a:lnTo>
                    <a:pt x="1249668" y="35496"/>
                  </a:lnTo>
                  <a:lnTo>
                    <a:pt x="1210968" y="39995"/>
                  </a:lnTo>
                  <a:lnTo>
                    <a:pt x="1172300" y="44163"/>
                  </a:lnTo>
                  <a:lnTo>
                    <a:pt x="1133653" y="48112"/>
                  </a:lnTo>
                  <a:lnTo>
                    <a:pt x="1095020" y="51915"/>
                  </a:lnTo>
                  <a:lnTo>
                    <a:pt x="1056397" y="55620"/>
                  </a:lnTo>
                  <a:lnTo>
                    <a:pt x="1017780" y="58090"/>
                  </a:lnTo>
                  <a:lnTo>
                    <a:pt x="979167" y="59736"/>
                  </a:lnTo>
                  <a:lnTo>
                    <a:pt x="940557" y="60834"/>
                  </a:lnTo>
                  <a:lnTo>
                    <a:pt x="901949" y="62736"/>
                  </a:lnTo>
                  <a:lnTo>
                    <a:pt x="863342" y="65173"/>
                  </a:lnTo>
                  <a:lnTo>
                    <a:pt x="824736" y="67968"/>
                  </a:lnTo>
                  <a:lnTo>
                    <a:pt x="786130" y="69832"/>
                  </a:lnTo>
                  <a:lnTo>
                    <a:pt x="747525" y="71074"/>
                  </a:lnTo>
                  <a:lnTo>
                    <a:pt x="708920" y="71902"/>
                  </a:lnTo>
                  <a:lnTo>
                    <a:pt x="670315" y="73624"/>
                  </a:lnTo>
                  <a:lnTo>
                    <a:pt x="631710" y="75941"/>
                  </a:lnTo>
                  <a:lnTo>
                    <a:pt x="593106" y="78656"/>
                  </a:lnTo>
                  <a:lnTo>
                    <a:pt x="554501" y="81636"/>
                  </a:lnTo>
                  <a:lnTo>
                    <a:pt x="515897" y="84793"/>
                  </a:lnTo>
                  <a:lnTo>
                    <a:pt x="477292" y="88067"/>
                  </a:lnTo>
                  <a:lnTo>
                    <a:pt x="437518" y="91419"/>
                  </a:lnTo>
                  <a:lnTo>
                    <a:pt x="396963" y="94824"/>
                  </a:lnTo>
                  <a:lnTo>
                    <a:pt x="355889" y="98264"/>
                  </a:lnTo>
                  <a:lnTo>
                    <a:pt x="315638" y="102897"/>
                  </a:lnTo>
                  <a:lnTo>
                    <a:pt x="275936" y="108325"/>
                  </a:lnTo>
                  <a:lnTo>
                    <a:pt x="236600" y="114284"/>
                  </a:lnTo>
                  <a:lnTo>
                    <a:pt x="199847" y="119426"/>
                  </a:lnTo>
                  <a:lnTo>
                    <a:pt x="164817" y="124024"/>
                  </a:lnTo>
                  <a:lnTo>
                    <a:pt x="101328" y="132252"/>
                  </a:lnTo>
                  <a:lnTo>
                    <a:pt x="49714" y="139809"/>
                  </a:lnTo>
                  <a:lnTo>
                    <a:pt x="0" y="147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587499" y="2921000"/>
          <a:ext cx="7112000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9000"/>
                <a:gridCol w="889000"/>
                <a:gridCol w="889000"/>
                <a:gridCol w="889000"/>
                <a:gridCol w="889000"/>
                <a:gridCol w="889000"/>
                <a:gridCol w="889000"/>
                <a:gridCol w="889000"/>
              </a:tblGrid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08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3126963" y="117476"/>
            <a:ext cx="3611276" cy="672162"/>
            <a:chOff x="3126963" y="117476"/>
            <a:chExt cx="3611276" cy="672162"/>
          </a:xfrm>
        </p:grpSpPr>
        <p:sp>
          <p:nvSpPr>
            <p:cNvPr id="3" name="Freeform 2"/>
            <p:cNvSpPr/>
            <p:nvPr/>
          </p:nvSpPr>
          <p:spPr>
            <a:xfrm>
              <a:off x="3358590" y="157927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4939" y="16768"/>
                  </a:lnTo>
                  <a:lnTo>
                    <a:pt x="8211" y="71856"/>
                  </a:lnTo>
                  <a:lnTo>
                    <a:pt x="9842" y="128915"/>
                  </a:lnTo>
                  <a:lnTo>
                    <a:pt x="10325" y="189106"/>
                  </a:lnTo>
                  <a:lnTo>
                    <a:pt x="9299" y="244504"/>
                  </a:lnTo>
                  <a:lnTo>
                    <a:pt x="3275" y="296794"/>
                  </a:lnTo>
                  <a:lnTo>
                    <a:pt x="647" y="34761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88531" y="117476"/>
              <a:ext cx="310193" cy="198379"/>
            </a:xfrm>
            <a:custGeom>
              <a:avLst/>
              <a:gdLst/>
              <a:ahLst/>
              <a:cxnLst/>
              <a:rect l="0" t="0" r="0" b="0"/>
              <a:pathLst>
                <a:path w="310193" h="198379">
                  <a:moveTo>
                    <a:pt x="12132" y="187850"/>
                  </a:moveTo>
                  <a:lnTo>
                    <a:pt x="953" y="176672"/>
                  </a:lnTo>
                  <a:lnTo>
                    <a:pt x="0" y="169869"/>
                  </a:lnTo>
                  <a:lnTo>
                    <a:pt x="20334" y="113496"/>
                  </a:lnTo>
                  <a:lnTo>
                    <a:pt x="51354" y="67011"/>
                  </a:lnTo>
                  <a:lnTo>
                    <a:pt x="80104" y="38505"/>
                  </a:lnTo>
                  <a:lnTo>
                    <a:pt x="140065" y="6755"/>
                  </a:lnTo>
                  <a:lnTo>
                    <a:pt x="192124" y="0"/>
                  </a:lnTo>
                  <a:lnTo>
                    <a:pt x="230409" y="1949"/>
                  </a:lnTo>
                  <a:lnTo>
                    <a:pt x="251864" y="8131"/>
                  </a:lnTo>
                  <a:lnTo>
                    <a:pt x="284701" y="31164"/>
                  </a:lnTo>
                  <a:lnTo>
                    <a:pt x="298220" y="45682"/>
                  </a:lnTo>
                  <a:lnTo>
                    <a:pt x="308128" y="63833"/>
                  </a:lnTo>
                  <a:lnTo>
                    <a:pt x="310192" y="83598"/>
                  </a:lnTo>
                  <a:lnTo>
                    <a:pt x="301985" y="124883"/>
                  </a:lnTo>
                  <a:lnTo>
                    <a:pt x="286877" y="150736"/>
                  </a:lnTo>
                  <a:lnTo>
                    <a:pt x="267583" y="173214"/>
                  </a:lnTo>
                  <a:lnTo>
                    <a:pt x="241459" y="189102"/>
                  </a:lnTo>
                  <a:lnTo>
                    <a:pt x="201645" y="198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147398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3822" y="27557"/>
                  </a:lnTo>
                  <a:lnTo>
                    <a:pt x="11179" y="83779"/>
                  </a:lnTo>
                  <a:lnTo>
                    <a:pt x="10722" y="132448"/>
                  </a:lnTo>
                  <a:lnTo>
                    <a:pt x="10586" y="188203"/>
                  </a:lnTo>
                  <a:lnTo>
                    <a:pt x="10546" y="241768"/>
                  </a:lnTo>
                  <a:lnTo>
                    <a:pt x="10534" y="291564"/>
                  </a:lnTo>
                  <a:lnTo>
                    <a:pt x="3294" y="35264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13610" y="357976"/>
              <a:ext cx="176650" cy="179009"/>
            </a:xfrm>
            <a:custGeom>
              <a:avLst/>
              <a:gdLst/>
              <a:ahLst/>
              <a:cxnLst/>
              <a:rect l="0" t="0" r="0" b="0"/>
              <a:pathLst>
                <a:path w="176650" h="179009">
                  <a:moveTo>
                    <a:pt x="113478" y="115806"/>
                  </a:moveTo>
                  <a:lnTo>
                    <a:pt x="124656" y="104627"/>
                  </a:lnTo>
                  <a:lnTo>
                    <a:pt x="127025" y="83542"/>
                  </a:lnTo>
                  <a:lnTo>
                    <a:pt x="123008" y="57013"/>
                  </a:lnTo>
                  <a:lnTo>
                    <a:pt x="107593" y="23516"/>
                  </a:lnTo>
                  <a:lnTo>
                    <a:pt x="94874" y="6158"/>
                  </a:lnTo>
                  <a:lnTo>
                    <a:pt x="85868" y="1763"/>
                  </a:lnTo>
                  <a:lnTo>
                    <a:pt x="63382" y="0"/>
                  </a:lnTo>
                  <a:lnTo>
                    <a:pt x="44029" y="6235"/>
                  </a:lnTo>
                  <a:lnTo>
                    <a:pt x="35594" y="11173"/>
                  </a:lnTo>
                  <a:lnTo>
                    <a:pt x="23100" y="29138"/>
                  </a:lnTo>
                  <a:lnTo>
                    <a:pt x="2920" y="85069"/>
                  </a:lnTo>
                  <a:lnTo>
                    <a:pt x="0" y="110724"/>
                  </a:lnTo>
                  <a:lnTo>
                    <a:pt x="4942" y="134604"/>
                  </a:lnTo>
                  <a:lnTo>
                    <a:pt x="20877" y="164660"/>
                  </a:lnTo>
                  <a:lnTo>
                    <a:pt x="27178" y="172941"/>
                  </a:lnTo>
                  <a:lnTo>
                    <a:pt x="34887" y="177293"/>
                  </a:lnTo>
                  <a:lnTo>
                    <a:pt x="52813" y="179008"/>
                  </a:lnTo>
                  <a:lnTo>
                    <a:pt x="82635" y="167808"/>
                  </a:lnTo>
                  <a:lnTo>
                    <a:pt x="97040" y="152956"/>
                  </a:lnTo>
                  <a:lnTo>
                    <a:pt x="111727" y="121744"/>
                  </a:lnTo>
                  <a:lnTo>
                    <a:pt x="115820" y="109236"/>
                  </a:lnTo>
                  <a:lnTo>
                    <a:pt x="119719" y="104407"/>
                  </a:lnTo>
                  <a:lnTo>
                    <a:pt x="123487" y="104697"/>
                  </a:lnTo>
                  <a:lnTo>
                    <a:pt x="127170" y="108400"/>
                  </a:lnTo>
                  <a:lnTo>
                    <a:pt x="154132" y="162594"/>
                  </a:lnTo>
                  <a:lnTo>
                    <a:pt x="163912" y="171696"/>
                  </a:lnTo>
                  <a:lnTo>
                    <a:pt x="176649" y="178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28467" y="367785"/>
              <a:ext cx="151306" cy="176821"/>
            </a:xfrm>
            <a:custGeom>
              <a:avLst/>
              <a:gdLst/>
              <a:ahLst/>
              <a:cxnLst/>
              <a:rect l="0" t="0" r="0" b="0"/>
              <a:pathLst>
                <a:path w="151306" h="176821">
                  <a:moveTo>
                    <a:pt x="119719" y="42826"/>
                  </a:moveTo>
                  <a:lnTo>
                    <a:pt x="90411" y="4452"/>
                  </a:lnTo>
                  <a:lnTo>
                    <a:pt x="81463" y="866"/>
                  </a:lnTo>
                  <a:lnTo>
                    <a:pt x="59042" y="0"/>
                  </a:lnTo>
                  <a:lnTo>
                    <a:pt x="39720" y="6635"/>
                  </a:lnTo>
                  <a:lnTo>
                    <a:pt x="31291" y="11680"/>
                  </a:lnTo>
                  <a:lnTo>
                    <a:pt x="18807" y="26643"/>
                  </a:lnTo>
                  <a:lnTo>
                    <a:pt x="1260" y="64846"/>
                  </a:lnTo>
                  <a:lnTo>
                    <a:pt x="0" y="85368"/>
                  </a:lnTo>
                  <a:lnTo>
                    <a:pt x="8724" y="127138"/>
                  </a:lnTo>
                  <a:lnTo>
                    <a:pt x="21255" y="145029"/>
                  </a:lnTo>
                  <a:lnTo>
                    <a:pt x="38522" y="159609"/>
                  </a:lnTo>
                  <a:lnTo>
                    <a:pt x="57895" y="169989"/>
                  </a:lnTo>
                  <a:lnTo>
                    <a:pt x="94122" y="176820"/>
                  </a:lnTo>
                  <a:lnTo>
                    <a:pt x="151305" y="169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87057" y="361202"/>
              <a:ext cx="129912" cy="196809"/>
            </a:xfrm>
            <a:custGeom>
              <a:avLst/>
              <a:gdLst/>
              <a:ahLst/>
              <a:cxnLst/>
              <a:rect l="0" t="0" r="0" b="0"/>
              <a:pathLst>
                <a:path w="129912" h="196809">
                  <a:moveTo>
                    <a:pt x="55886" y="91523"/>
                  </a:moveTo>
                  <a:lnTo>
                    <a:pt x="72653" y="97112"/>
                  </a:lnTo>
                  <a:lnTo>
                    <a:pt x="90244" y="96737"/>
                  </a:lnTo>
                  <a:lnTo>
                    <a:pt x="108591" y="91500"/>
                  </a:lnTo>
                  <a:lnTo>
                    <a:pt x="124544" y="81374"/>
                  </a:lnTo>
                  <a:lnTo>
                    <a:pt x="128564" y="74229"/>
                  </a:lnTo>
                  <a:lnTo>
                    <a:pt x="129911" y="56930"/>
                  </a:lnTo>
                  <a:lnTo>
                    <a:pt x="124093" y="27461"/>
                  </a:lnTo>
                  <a:lnTo>
                    <a:pt x="118904" y="19569"/>
                  </a:lnTo>
                  <a:lnTo>
                    <a:pt x="103782" y="7681"/>
                  </a:lnTo>
                  <a:lnTo>
                    <a:pt x="69947" y="0"/>
                  </a:lnTo>
                  <a:lnTo>
                    <a:pt x="50047" y="4443"/>
                  </a:lnTo>
                  <a:lnTo>
                    <a:pt x="33404" y="15386"/>
                  </a:lnTo>
                  <a:lnTo>
                    <a:pt x="12050" y="41278"/>
                  </a:lnTo>
                  <a:lnTo>
                    <a:pt x="2088" y="61003"/>
                  </a:lnTo>
                  <a:lnTo>
                    <a:pt x="0" y="84588"/>
                  </a:lnTo>
                  <a:lnTo>
                    <a:pt x="8192" y="132267"/>
                  </a:lnTo>
                  <a:lnTo>
                    <a:pt x="23297" y="164817"/>
                  </a:lnTo>
                  <a:lnTo>
                    <a:pt x="39062" y="179860"/>
                  </a:lnTo>
                  <a:lnTo>
                    <a:pt x="57767" y="189275"/>
                  </a:lnTo>
                  <a:lnTo>
                    <a:pt x="98000" y="196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32497" y="242155"/>
              <a:ext cx="189514" cy="387567"/>
            </a:xfrm>
            <a:custGeom>
              <a:avLst/>
              <a:gdLst/>
              <a:ahLst/>
              <a:cxnLst/>
              <a:rect l="0" t="0" r="0" b="0"/>
              <a:pathLst>
                <a:path w="189514" h="387567">
                  <a:moveTo>
                    <a:pt x="0" y="10528"/>
                  </a:moveTo>
                  <a:lnTo>
                    <a:pt x="8405" y="59791"/>
                  </a:lnTo>
                  <a:lnTo>
                    <a:pt x="17958" y="111043"/>
                  </a:lnTo>
                  <a:lnTo>
                    <a:pt x="28198" y="166652"/>
                  </a:lnTo>
                  <a:lnTo>
                    <a:pt x="42138" y="228021"/>
                  </a:lnTo>
                  <a:lnTo>
                    <a:pt x="52650" y="280081"/>
                  </a:lnTo>
                  <a:lnTo>
                    <a:pt x="66682" y="339594"/>
                  </a:lnTo>
                  <a:lnTo>
                    <a:pt x="77209" y="376701"/>
                  </a:lnTo>
                  <a:lnTo>
                    <a:pt x="83059" y="383325"/>
                  </a:lnTo>
                  <a:lnTo>
                    <a:pt x="90468" y="386571"/>
                  </a:lnTo>
                  <a:lnTo>
                    <a:pt x="98916" y="387566"/>
                  </a:lnTo>
                  <a:lnTo>
                    <a:pt x="104549" y="383549"/>
                  </a:lnTo>
                  <a:lnTo>
                    <a:pt x="116708" y="343481"/>
                  </a:lnTo>
                  <a:lnTo>
                    <a:pt x="130028" y="290506"/>
                  </a:lnTo>
                  <a:lnTo>
                    <a:pt x="140432" y="243353"/>
                  </a:lnTo>
                  <a:lnTo>
                    <a:pt x="145335" y="192338"/>
                  </a:lnTo>
                  <a:lnTo>
                    <a:pt x="155397" y="138338"/>
                  </a:lnTo>
                  <a:lnTo>
                    <a:pt x="168650" y="83825"/>
                  </a:lnTo>
                  <a:lnTo>
                    <a:pt x="184859" y="2473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35228" y="416964"/>
              <a:ext cx="176296" cy="199191"/>
            </a:xfrm>
            <a:custGeom>
              <a:avLst/>
              <a:gdLst/>
              <a:ahLst/>
              <a:cxnLst/>
              <a:rect l="0" t="0" r="0" b="0"/>
              <a:pathLst>
                <a:path w="176296" h="199191">
                  <a:moveTo>
                    <a:pt x="81539" y="162103"/>
                  </a:moveTo>
                  <a:lnTo>
                    <a:pt x="106732" y="107058"/>
                  </a:lnTo>
                  <a:lnTo>
                    <a:pt x="116949" y="70274"/>
                  </a:lnTo>
                  <a:lnTo>
                    <a:pt x="111107" y="25811"/>
                  </a:lnTo>
                  <a:lnTo>
                    <a:pt x="108270" y="15089"/>
                  </a:lnTo>
                  <a:lnTo>
                    <a:pt x="101699" y="7942"/>
                  </a:lnTo>
                  <a:lnTo>
                    <a:pt x="81920" y="0"/>
                  </a:lnTo>
                  <a:lnTo>
                    <a:pt x="72434" y="222"/>
                  </a:lnTo>
                  <a:lnTo>
                    <a:pt x="55655" y="6708"/>
                  </a:lnTo>
                  <a:lnTo>
                    <a:pt x="33056" y="23513"/>
                  </a:lnTo>
                  <a:lnTo>
                    <a:pt x="17130" y="48900"/>
                  </a:lnTo>
                  <a:lnTo>
                    <a:pt x="2438" y="91259"/>
                  </a:lnTo>
                  <a:lnTo>
                    <a:pt x="0" y="134613"/>
                  </a:lnTo>
                  <a:lnTo>
                    <a:pt x="3575" y="159244"/>
                  </a:lnTo>
                  <a:lnTo>
                    <a:pt x="12183" y="178770"/>
                  </a:lnTo>
                  <a:lnTo>
                    <a:pt x="17754" y="187252"/>
                  </a:lnTo>
                  <a:lnTo>
                    <a:pt x="26147" y="192907"/>
                  </a:lnTo>
                  <a:lnTo>
                    <a:pt x="47952" y="199190"/>
                  </a:lnTo>
                  <a:lnTo>
                    <a:pt x="56808" y="197356"/>
                  </a:lnTo>
                  <a:lnTo>
                    <a:pt x="63882" y="192624"/>
                  </a:lnTo>
                  <a:lnTo>
                    <a:pt x="74861" y="178008"/>
                  </a:lnTo>
                  <a:lnTo>
                    <a:pt x="95159" y="129839"/>
                  </a:lnTo>
                  <a:lnTo>
                    <a:pt x="101127" y="89223"/>
                  </a:lnTo>
                  <a:lnTo>
                    <a:pt x="112042" y="131114"/>
                  </a:lnTo>
                  <a:lnTo>
                    <a:pt x="141982" y="174328"/>
                  </a:lnTo>
                  <a:lnTo>
                    <a:pt x="155585" y="185084"/>
                  </a:lnTo>
                  <a:lnTo>
                    <a:pt x="176295" y="193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4165" y="242155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0" y="212129"/>
                  </a:lnTo>
                  <a:lnTo>
                    <a:pt x="0" y="271083"/>
                  </a:lnTo>
                  <a:lnTo>
                    <a:pt x="0" y="325596"/>
                  </a:lnTo>
                  <a:lnTo>
                    <a:pt x="0" y="36631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27987" y="442196"/>
              <a:ext cx="138611" cy="205477"/>
            </a:xfrm>
            <a:custGeom>
              <a:avLst/>
              <a:gdLst/>
              <a:ahLst/>
              <a:cxnLst/>
              <a:rect l="0" t="0" r="0" b="0"/>
              <a:pathLst>
                <a:path w="138611" h="205477">
                  <a:moveTo>
                    <a:pt x="9878" y="21057"/>
                  </a:moveTo>
                  <a:lnTo>
                    <a:pt x="2642" y="48614"/>
                  </a:lnTo>
                  <a:lnTo>
                    <a:pt x="0" y="107956"/>
                  </a:lnTo>
                  <a:lnTo>
                    <a:pt x="5067" y="164824"/>
                  </a:lnTo>
                  <a:lnTo>
                    <a:pt x="13979" y="184780"/>
                  </a:lnTo>
                  <a:lnTo>
                    <a:pt x="19631" y="193377"/>
                  </a:lnTo>
                  <a:lnTo>
                    <a:pt x="28078" y="199108"/>
                  </a:lnTo>
                  <a:lnTo>
                    <a:pt x="49942" y="205476"/>
                  </a:lnTo>
                  <a:lnTo>
                    <a:pt x="59984" y="204834"/>
                  </a:lnTo>
                  <a:lnTo>
                    <a:pt x="77381" y="197882"/>
                  </a:lnTo>
                  <a:lnTo>
                    <a:pt x="105918" y="175225"/>
                  </a:lnTo>
                  <a:lnTo>
                    <a:pt x="125422" y="146285"/>
                  </a:lnTo>
                  <a:lnTo>
                    <a:pt x="138610" y="104305"/>
                  </a:lnTo>
                  <a:lnTo>
                    <a:pt x="137905" y="47293"/>
                  </a:lnTo>
                  <a:lnTo>
                    <a:pt x="1362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23681" y="418206"/>
              <a:ext cx="137738" cy="236443"/>
            </a:xfrm>
            <a:custGeom>
              <a:avLst/>
              <a:gdLst/>
              <a:ahLst/>
              <a:cxnLst/>
              <a:rect l="0" t="0" r="0" b="0"/>
              <a:pathLst>
                <a:path w="137738" h="236443">
                  <a:moveTo>
                    <a:pt x="45811" y="118747"/>
                  </a:moveTo>
                  <a:lnTo>
                    <a:pt x="62579" y="124336"/>
                  </a:lnTo>
                  <a:lnTo>
                    <a:pt x="80169" y="123961"/>
                  </a:lnTo>
                  <a:lnTo>
                    <a:pt x="98516" y="118724"/>
                  </a:lnTo>
                  <a:lnTo>
                    <a:pt x="114469" y="108598"/>
                  </a:lnTo>
                  <a:lnTo>
                    <a:pt x="126238" y="93179"/>
                  </a:lnTo>
                  <a:lnTo>
                    <a:pt x="134199" y="73458"/>
                  </a:lnTo>
                  <a:lnTo>
                    <a:pt x="137737" y="49096"/>
                  </a:lnTo>
                  <a:lnTo>
                    <a:pt x="133071" y="28909"/>
                  </a:lnTo>
                  <a:lnTo>
                    <a:pt x="128551" y="20251"/>
                  </a:lnTo>
                  <a:lnTo>
                    <a:pt x="114170" y="7510"/>
                  </a:lnTo>
                  <a:lnTo>
                    <a:pt x="105421" y="2475"/>
                  </a:lnTo>
                  <a:lnTo>
                    <a:pt x="83223" y="0"/>
                  </a:lnTo>
                  <a:lnTo>
                    <a:pt x="70752" y="978"/>
                  </a:lnTo>
                  <a:lnTo>
                    <a:pt x="47537" y="11423"/>
                  </a:lnTo>
                  <a:lnTo>
                    <a:pt x="27861" y="27764"/>
                  </a:lnTo>
                  <a:lnTo>
                    <a:pt x="5697" y="66850"/>
                  </a:lnTo>
                  <a:lnTo>
                    <a:pt x="1521" y="77130"/>
                  </a:lnTo>
                  <a:lnTo>
                    <a:pt x="0" y="101030"/>
                  </a:lnTo>
                  <a:lnTo>
                    <a:pt x="8556" y="148913"/>
                  </a:lnTo>
                  <a:lnTo>
                    <a:pt x="36384" y="202788"/>
                  </a:lnTo>
                  <a:lnTo>
                    <a:pt x="43036" y="213379"/>
                  </a:lnTo>
                  <a:lnTo>
                    <a:pt x="62905" y="228266"/>
                  </a:lnTo>
                  <a:lnTo>
                    <a:pt x="86163" y="236442"/>
                  </a:lnTo>
                  <a:lnTo>
                    <a:pt x="130039" y="234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70351" y="199429"/>
              <a:ext cx="209795" cy="427140"/>
            </a:xfrm>
            <a:custGeom>
              <a:avLst/>
              <a:gdLst/>
              <a:ahLst/>
              <a:cxnLst/>
              <a:rect l="0" t="0" r="0" b="0"/>
              <a:pathLst>
                <a:path w="209795" h="427140">
                  <a:moveTo>
                    <a:pt x="199265" y="126954"/>
                  </a:moveTo>
                  <a:lnTo>
                    <a:pt x="180137" y="73079"/>
                  </a:lnTo>
                  <a:lnTo>
                    <a:pt x="149462" y="27096"/>
                  </a:lnTo>
                  <a:lnTo>
                    <a:pt x="123287" y="4690"/>
                  </a:lnTo>
                  <a:lnTo>
                    <a:pt x="113518" y="991"/>
                  </a:lnTo>
                  <a:lnTo>
                    <a:pt x="93305" y="0"/>
                  </a:lnTo>
                  <a:lnTo>
                    <a:pt x="62195" y="11609"/>
                  </a:lnTo>
                  <a:lnTo>
                    <a:pt x="47488" y="29676"/>
                  </a:lnTo>
                  <a:lnTo>
                    <a:pt x="22925" y="79403"/>
                  </a:lnTo>
                  <a:lnTo>
                    <a:pt x="8067" y="131582"/>
                  </a:lnTo>
                  <a:lnTo>
                    <a:pt x="1844" y="185907"/>
                  </a:lnTo>
                  <a:lnTo>
                    <a:pt x="0" y="239048"/>
                  </a:lnTo>
                  <a:lnTo>
                    <a:pt x="5043" y="291838"/>
                  </a:lnTo>
                  <a:lnTo>
                    <a:pt x="13946" y="344525"/>
                  </a:lnTo>
                  <a:lnTo>
                    <a:pt x="29582" y="386002"/>
                  </a:lnTo>
                  <a:lnTo>
                    <a:pt x="48591" y="406253"/>
                  </a:lnTo>
                  <a:lnTo>
                    <a:pt x="72638" y="420713"/>
                  </a:lnTo>
                  <a:lnTo>
                    <a:pt x="98923" y="427139"/>
                  </a:lnTo>
                  <a:lnTo>
                    <a:pt x="134439" y="425168"/>
                  </a:lnTo>
                  <a:lnTo>
                    <a:pt x="172779" y="411586"/>
                  </a:lnTo>
                  <a:lnTo>
                    <a:pt x="190613" y="399296"/>
                  </a:lnTo>
                  <a:lnTo>
                    <a:pt x="209794" y="379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64373" y="252683"/>
              <a:ext cx="178985" cy="431670"/>
            </a:xfrm>
            <a:custGeom>
              <a:avLst/>
              <a:gdLst/>
              <a:ahLst/>
              <a:cxnLst/>
              <a:rect l="0" t="0" r="0" b="0"/>
              <a:pathLst>
                <a:path w="178985" h="431670">
                  <a:moveTo>
                    <a:pt x="0" y="0"/>
                  </a:moveTo>
                  <a:lnTo>
                    <a:pt x="3120" y="52051"/>
                  </a:lnTo>
                  <a:lnTo>
                    <a:pt x="11452" y="108230"/>
                  </a:lnTo>
                  <a:lnTo>
                    <a:pt x="18211" y="163090"/>
                  </a:lnTo>
                  <a:lnTo>
                    <a:pt x="26084" y="217959"/>
                  </a:lnTo>
                  <a:lnTo>
                    <a:pt x="31668" y="269828"/>
                  </a:lnTo>
                  <a:lnTo>
                    <a:pt x="39704" y="321322"/>
                  </a:lnTo>
                  <a:lnTo>
                    <a:pt x="47863" y="379313"/>
                  </a:lnTo>
                  <a:lnTo>
                    <a:pt x="45449" y="370575"/>
                  </a:lnTo>
                  <a:lnTo>
                    <a:pt x="54006" y="308604"/>
                  </a:lnTo>
                  <a:lnTo>
                    <a:pt x="57061" y="296983"/>
                  </a:lnTo>
                  <a:lnTo>
                    <a:pt x="69814" y="277832"/>
                  </a:lnTo>
                  <a:lnTo>
                    <a:pt x="78128" y="269450"/>
                  </a:lnTo>
                  <a:lnTo>
                    <a:pt x="87180" y="266201"/>
                  </a:lnTo>
                  <a:lnTo>
                    <a:pt x="96725" y="266375"/>
                  </a:lnTo>
                  <a:lnTo>
                    <a:pt x="115518" y="272807"/>
                  </a:lnTo>
                  <a:lnTo>
                    <a:pt x="153917" y="302619"/>
                  </a:lnTo>
                  <a:lnTo>
                    <a:pt x="169737" y="334290"/>
                  </a:lnTo>
                  <a:lnTo>
                    <a:pt x="177767" y="397543"/>
                  </a:lnTo>
                  <a:lnTo>
                    <a:pt x="17898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98985" y="483984"/>
              <a:ext cx="207586" cy="163765"/>
            </a:xfrm>
            <a:custGeom>
              <a:avLst/>
              <a:gdLst/>
              <a:ahLst/>
              <a:cxnLst/>
              <a:rect l="0" t="0" r="0" b="0"/>
              <a:pathLst>
                <a:path w="207586" h="163765">
                  <a:moveTo>
                    <a:pt x="133885" y="74026"/>
                  </a:moveTo>
                  <a:lnTo>
                    <a:pt x="113641" y="30063"/>
                  </a:lnTo>
                  <a:lnTo>
                    <a:pt x="88893" y="5368"/>
                  </a:lnTo>
                  <a:lnTo>
                    <a:pt x="78154" y="1348"/>
                  </a:lnTo>
                  <a:lnTo>
                    <a:pt x="53744" y="0"/>
                  </a:lnTo>
                  <a:lnTo>
                    <a:pt x="43023" y="3619"/>
                  </a:lnTo>
                  <a:lnTo>
                    <a:pt x="24872" y="16997"/>
                  </a:lnTo>
                  <a:lnTo>
                    <a:pt x="7089" y="44260"/>
                  </a:lnTo>
                  <a:lnTo>
                    <a:pt x="0" y="85744"/>
                  </a:lnTo>
                  <a:lnTo>
                    <a:pt x="4581" y="111989"/>
                  </a:lnTo>
                  <a:lnTo>
                    <a:pt x="20314" y="143376"/>
                  </a:lnTo>
                  <a:lnTo>
                    <a:pt x="26585" y="151845"/>
                  </a:lnTo>
                  <a:lnTo>
                    <a:pt x="49152" y="161255"/>
                  </a:lnTo>
                  <a:lnTo>
                    <a:pt x="63358" y="163764"/>
                  </a:lnTo>
                  <a:lnTo>
                    <a:pt x="75169" y="161927"/>
                  </a:lnTo>
                  <a:lnTo>
                    <a:pt x="94531" y="150528"/>
                  </a:lnTo>
                  <a:lnTo>
                    <a:pt x="107815" y="133763"/>
                  </a:lnTo>
                  <a:lnTo>
                    <a:pt x="128546" y="85055"/>
                  </a:lnTo>
                  <a:lnTo>
                    <a:pt x="130326" y="87228"/>
                  </a:lnTo>
                  <a:lnTo>
                    <a:pt x="134643" y="100951"/>
                  </a:lnTo>
                  <a:lnTo>
                    <a:pt x="156478" y="135236"/>
                  </a:lnTo>
                  <a:lnTo>
                    <a:pt x="162985" y="142909"/>
                  </a:lnTo>
                  <a:lnTo>
                    <a:pt x="179574" y="151434"/>
                  </a:lnTo>
                  <a:lnTo>
                    <a:pt x="207585" y="158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48684" y="473782"/>
              <a:ext cx="105286" cy="193046"/>
            </a:xfrm>
            <a:custGeom>
              <a:avLst/>
              <a:gdLst/>
              <a:ahLst/>
              <a:cxnLst/>
              <a:rect l="0" t="0" r="0" b="0"/>
              <a:pathLst>
                <a:path w="105286" h="193046">
                  <a:moveTo>
                    <a:pt x="0" y="73699"/>
                  </a:moveTo>
                  <a:lnTo>
                    <a:pt x="3120" y="116391"/>
                  </a:lnTo>
                  <a:lnTo>
                    <a:pt x="21331" y="179035"/>
                  </a:lnTo>
                  <a:lnTo>
                    <a:pt x="24749" y="189547"/>
                  </a:lnTo>
                  <a:lnTo>
                    <a:pt x="24688" y="193045"/>
                  </a:lnTo>
                  <a:lnTo>
                    <a:pt x="22308" y="191868"/>
                  </a:lnTo>
                  <a:lnTo>
                    <a:pt x="18382" y="187573"/>
                  </a:lnTo>
                  <a:lnTo>
                    <a:pt x="10910" y="133758"/>
                  </a:lnTo>
                  <a:lnTo>
                    <a:pt x="4922" y="96954"/>
                  </a:lnTo>
                  <a:lnTo>
                    <a:pt x="7257" y="74676"/>
                  </a:lnTo>
                  <a:lnTo>
                    <a:pt x="20738" y="42403"/>
                  </a:lnTo>
                  <a:lnTo>
                    <a:pt x="36123" y="27425"/>
                  </a:lnTo>
                  <a:lnTo>
                    <a:pt x="82486" y="55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91273" y="294797"/>
              <a:ext cx="20624" cy="431670"/>
            </a:xfrm>
            <a:custGeom>
              <a:avLst/>
              <a:gdLst/>
              <a:ahLst/>
              <a:cxnLst/>
              <a:rect l="0" t="0" r="0" b="0"/>
              <a:pathLst>
                <a:path w="20624" h="431670">
                  <a:moveTo>
                    <a:pt x="10095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2878" y="161025"/>
                  </a:lnTo>
                  <a:lnTo>
                    <a:pt x="8057" y="207268"/>
                  </a:lnTo>
                  <a:lnTo>
                    <a:pt x="14258" y="251217"/>
                  </a:lnTo>
                  <a:lnTo>
                    <a:pt x="17794" y="294146"/>
                  </a:lnTo>
                  <a:lnTo>
                    <a:pt x="19785" y="351537"/>
                  </a:lnTo>
                  <a:lnTo>
                    <a:pt x="20375" y="395058"/>
                  </a:lnTo>
                  <a:lnTo>
                    <a:pt x="2062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85554" y="43166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09992" y="7409"/>
                  </a:lnTo>
                  <a:lnTo>
                    <a:pt x="157163" y="1463"/>
                  </a:lnTo>
                  <a:lnTo>
                    <a:pt x="107528" y="434"/>
                  </a:lnTo>
                  <a:lnTo>
                    <a:pt x="55776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26963" y="642238"/>
              <a:ext cx="3548105" cy="147400"/>
            </a:xfrm>
            <a:custGeom>
              <a:avLst/>
              <a:gdLst/>
              <a:ahLst/>
              <a:cxnLst/>
              <a:rect l="0" t="0" r="0" b="0"/>
              <a:pathLst>
                <a:path w="3548105" h="147400">
                  <a:moveTo>
                    <a:pt x="3548104" y="147399"/>
                  </a:moveTo>
                  <a:lnTo>
                    <a:pt x="3494229" y="129441"/>
                  </a:lnTo>
                  <a:lnTo>
                    <a:pt x="3431012" y="109928"/>
                  </a:lnTo>
                  <a:lnTo>
                    <a:pt x="3378702" y="106202"/>
                  </a:lnTo>
                  <a:lnTo>
                    <a:pt x="3315399" y="98170"/>
                  </a:lnTo>
                  <a:lnTo>
                    <a:pt x="3268455" y="95768"/>
                  </a:lnTo>
                  <a:lnTo>
                    <a:pt x="3218670" y="95056"/>
                  </a:lnTo>
                  <a:lnTo>
                    <a:pt x="3159334" y="94815"/>
                  </a:lnTo>
                  <a:lnTo>
                    <a:pt x="3102552" y="89179"/>
                  </a:lnTo>
                  <a:lnTo>
                    <a:pt x="3046276" y="86376"/>
                  </a:lnTo>
                  <a:lnTo>
                    <a:pt x="2986980" y="92754"/>
                  </a:lnTo>
                  <a:lnTo>
                    <a:pt x="2936528" y="94163"/>
                  </a:lnTo>
                  <a:lnTo>
                    <a:pt x="2887655" y="91461"/>
                  </a:lnTo>
                  <a:lnTo>
                    <a:pt x="2829219" y="85657"/>
                  </a:lnTo>
                  <a:lnTo>
                    <a:pt x="2772616" y="85680"/>
                  </a:lnTo>
                  <a:lnTo>
                    <a:pt x="2713255" y="92617"/>
                  </a:lnTo>
                  <a:lnTo>
                    <a:pt x="2651140" y="88745"/>
                  </a:lnTo>
                  <a:lnTo>
                    <a:pt x="2602404" y="85566"/>
                  </a:lnTo>
                  <a:lnTo>
                    <a:pt x="2540770" y="84492"/>
                  </a:lnTo>
                  <a:lnTo>
                    <a:pt x="2490673" y="84306"/>
                  </a:lnTo>
                  <a:lnTo>
                    <a:pt x="2439954" y="84251"/>
                  </a:lnTo>
                  <a:lnTo>
                    <a:pt x="2377183" y="84232"/>
                  </a:lnTo>
                  <a:lnTo>
                    <a:pt x="2326129" y="84229"/>
                  </a:lnTo>
                  <a:lnTo>
                    <a:pt x="2273958" y="84228"/>
                  </a:lnTo>
                  <a:lnTo>
                    <a:pt x="2224574" y="84228"/>
                  </a:lnTo>
                  <a:lnTo>
                    <a:pt x="2177186" y="84228"/>
                  </a:lnTo>
                  <a:lnTo>
                    <a:pt x="2126101" y="87347"/>
                  </a:lnTo>
                  <a:lnTo>
                    <a:pt x="2077040" y="92561"/>
                  </a:lnTo>
                  <a:lnTo>
                    <a:pt x="2029747" y="94106"/>
                  </a:lnTo>
                  <a:lnTo>
                    <a:pt x="1972544" y="89039"/>
                  </a:lnTo>
                  <a:lnTo>
                    <a:pt x="1911808" y="92414"/>
                  </a:lnTo>
                  <a:lnTo>
                    <a:pt x="1856657" y="91174"/>
                  </a:lnTo>
                  <a:lnTo>
                    <a:pt x="1800443" y="85600"/>
                  </a:lnTo>
                  <a:lnTo>
                    <a:pt x="1740249" y="84499"/>
                  </a:lnTo>
                  <a:lnTo>
                    <a:pt x="1679486" y="81162"/>
                  </a:lnTo>
                  <a:lnTo>
                    <a:pt x="1621816" y="75173"/>
                  </a:lnTo>
                  <a:lnTo>
                    <a:pt x="1561336" y="73991"/>
                  </a:lnTo>
                  <a:lnTo>
                    <a:pt x="1511438" y="73786"/>
                  </a:lnTo>
                  <a:lnTo>
                    <a:pt x="1459609" y="73725"/>
                  </a:lnTo>
                  <a:lnTo>
                    <a:pt x="1409548" y="72537"/>
                  </a:lnTo>
                  <a:lnTo>
                    <a:pt x="1350647" y="65368"/>
                  </a:lnTo>
                  <a:lnTo>
                    <a:pt x="1295894" y="63822"/>
                  </a:lnTo>
                  <a:lnTo>
                    <a:pt x="1236169" y="57710"/>
                  </a:lnTo>
                  <a:lnTo>
                    <a:pt x="1190355" y="54144"/>
                  </a:lnTo>
                  <a:lnTo>
                    <a:pt x="1134147" y="53087"/>
                  </a:lnTo>
                  <a:lnTo>
                    <a:pt x="1073039" y="52774"/>
                  </a:lnTo>
                  <a:lnTo>
                    <a:pt x="1016068" y="52681"/>
                  </a:lnTo>
                  <a:lnTo>
                    <a:pt x="957717" y="45414"/>
                  </a:lnTo>
                  <a:lnTo>
                    <a:pt x="903390" y="41922"/>
                  </a:lnTo>
                  <a:lnTo>
                    <a:pt x="848559" y="35168"/>
                  </a:lnTo>
                  <a:lnTo>
                    <a:pt x="789548" y="32647"/>
                  </a:lnTo>
                  <a:lnTo>
                    <a:pt x="733330" y="31900"/>
                  </a:lnTo>
                  <a:lnTo>
                    <a:pt x="673908" y="30509"/>
                  </a:lnTo>
                  <a:lnTo>
                    <a:pt x="618737" y="24377"/>
                  </a:lnTo>
                  <a:lnTo>
                    <a:pt x="565345" y="22041"/>
                  </a:lnTo>
                  <a:lnTo>
                    <a:pt x="514820" y="20179"/>
                  </a:lnTo>
                  <a:lnTo>
                    <a:pt x="455763" y="12781"/>
                  </a:lnTo>
                  <a:lnTo>
                    <a:pt x="400983" y="11196"/>
                  </a:lnTo>
                  <a:lnTo>
                    <a:pt x="347707" y="10726"/>
                  </a:lnTo>
                  <a:lnTo>
                    <a:pt x="297997" y="7467"/>
                  </a:lnTo>
                  <a:lnTo>
                    <a:pt x="250513" y="2212"/>
                  </a:lnTo>
                  <a:lnTo>
                    <a:pt x="187655" y="437"/>
                  </a:lnTo>
                  <a:lnTo>
                    <a:pt x="138790" y="129"/>
                  </a:lnTo>
                  <a:lnTo>
                    <a:pt x="75942" y="25"/>
                  </a:lnTo>
                  <a:lnTo>
                    <a:pt x="17081" y="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5098" y="44219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90922" y="3074321"/>
            <a:ext cx="1506131" cy="263687"/>
            <a:chOff x="6990922" y="3074321"/>
            <a:chExt cx="1506131" cy="263687"/>
          </a:xfrm>
        </p:grpSpPr>
        <p:sp>
          <p:nvSpPr>
            <p:cNvPr id="23" name="Freeform 22"/>
            <p:cNvSpPr/>
            <p:nvPr/>
          </p:nvSpPr>
          <p:spPr>
            <a:xfrm>
              <a:off x="7857712" y="3074321"/>
              <a:ext cx="162690" cy="234579"/>
            </a:xfrm>
            <a:custGeom>
              <a:avLst/>
              <a:gdLst/>
              <a:ahLst/>
              <a:cxnLst/>
              <a:rect l="0" t="0" r="0" b="0"/>
              <a:pathLst>
                <a:path w="162690" h="234579">
                  <a:moveTo>
                    <a:pt x="101832" y="0"/>
                  </a:moveTo>
                  <a:lnTo>
                    <a:pt x="57869" y="20243"/>
                  </a:lnTo>
                  <a:lnTo>
                    <a:pt x="33173" y="44992"/>
                  </a:lnTo>
                  <a:lnTo>
                    <a:pt x="8201" y="95135"/>
                  </a:lnTo>
                  <a:lnTo>
                    <a:pt x="0" y="129574"/>
                  </a:lnTo>
                  <a:lnTo>
                    <a:pt x="689" y="166294"/>
                  </a:lnTo>
                  <a:lnTo>
                    <a:pt x="6576" y="187382"/>
                  </a:lnTo>
                  <a:lnTo>
                    <a:pt x="16992" y="204554"/>
                  </a:lnTo>
                  <a:lnTo>
                    <a:pt x="32540" y="216865"/>
                  </a:lnTo>
                  <a:lnTo>
                    <a:pt x="71117" y="234300"/>
                  </a:lnTo>
                  <a:lnTo>
                    <a:pt x="81356" y="234578"/>
                  </a:lnTo>
                  <a:lnTo>
                    <a:pt x="102090" y="228649"/>
                  </a:lnTo>
                  <a:lnTo>
                    <a:pt x="127904" y="212157"/>
                  </a:lnTo>
                  <a:lnTo>
                    <a:pt x="139936" y="196067"/>
                  </a:lnTo>
                  <a:lnTo>
                    <a:pt x="157192" y="157142"/>
                  </a:lnTo>
                  <a:lnTo>
                    <a:pt x="162689" y="120520"/>
                  </a:lnTo>
                  <a:lnTo>
                    <a:pt x="158728" y="85622"/>
                  </a:lnTo>
                  <a:lnTo>
                    <a:pt x="144556" y="53056"/>
                  </a:lnTo>
                  <a:lnTo>
                    <a:pt x="125540" y="26768"/>
                  </a:lnTo>
                  <a:lnTo>
                    <a:pt x="115099" y="17746"/>
                  </a:lnTo>
                  <a:lnTo>
                    <a:pt x="10183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69768" y="3212565"/>
              <a:ext cx="100347" cy="103912"/>
            </a:xfrm>
            <a:custGeom>
              <a:avLst/>
              <a:gdLst/>
              <a:ahLst/>
              <a:cxnLst/>
              <a:rect l="0" t="0" r="0" b="0"/>
              <a:pathLst>
                <a:path w="100347" h="103912">
                  <a:moveTo>
                    <a:pt x="5589" y="9155"/>
                  </a:moveTo>
                  <a:lnTo>
                    <a:pt x="5589" y="67771"/>
                  </a:lnTo>
                  <a:lnTo>
                    <a:pt x="4419" y="72799"/>
                  </a:lnTo>
                  <a:lnTo>
                    <a:pt x="2470" y="72641"/>
                  </a:lnTo>
                  <a:lnTo>
                    <a:pt x="0" y="69027"/>
                  </a:lnTo>
                  <a:lnTo>
                    <a:pt x="375" y="52532"/>
                  </a:lnTo>
                  <a:lnTo>
                    <a:pt x="10148" y="9404"/>
                  </a:lnTo>
                  <a:lnTo>
                    <a:pt x="16818" y="3472"/>
                  </a:lnTo>
                  <a:lnTo>
                    <a:pt x="25944" y="687"/>
                  </a:lnTo>
                  <a:lnTo>
                    <a:pt x="36706" y="0"/>
                  </a:lnTo>
                  <a:lnTo>
                    <a:pt x="54905" y="5476"/>
                  </a:lnTo>
                  <a:lnTo>
                    <a:pt x="63033" y="10212"/>
                  </a:lnTo>
                  <a:lnTo>
                    <a:pt x="75183" y="24832"/>
                  </a:lnTo>
                  <a:lnTo>
                    <a:pt x="95125" y="71834"/>
                  </a:lnTo>
                  <a:lnTo>
                    <a:pt x="100346" y="103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233285" y="3184954"/>
              <a:ext cx="71509" cy="110466"/>
            </a:xfrm>
            <a:custGeom>
              <a:avLst/>
              <a:gdLst/>
              <a:ahLst/>
              <a:cxnLst/>
              <a:rect l="0" t="0" r="0" b="0"/>
              <a:pathLst>
                <a:path w="71509" h="110466">
                  <a:moveTo>
                    <a:pt x="0" y="47294"/>
                  </a:moveTo>
                  <a:lnTo>
                    <a:pt x="16768" y="52884"/>
                  </a:lnTo>
                  <a:lnTo>
                    <a:pt x="34358" y="52508"/>
                  </a:lnTo>
                  <a:lnTo>
                    <a:pt x="52705" y="47272"/>
                  </a:lnTo>
                  <a:lnTo>
                    <a:pt x="68658" y="37146"/>
                  </a:lnTo>
                  <a:lnTo>
                    <a:pt x="71508" y="30000"/>
                  </a:lnTo>
                  <a:lnTo>
                    <a:pt x="71069" y="21727"/>
                  </a:lnTo>
                  <a:lnTo>
                    <a:pt x="68436" y="12702"/>
                  </a:lnTo>
                  <a:lnTo>
                    <a:pt x="62002" y="6685"/>
                  </a:lnTo>
                  <a:lnTo>
                    <a:pt x="42374" y="0"/>
                  </a:lnTo>
                  <a:lnTo>
                    <a:pt x="32929" y="557"/>
                  </a:lnTo>
                  <a:lnTo>
                    <a:pt x="16195" y="7415"/>
                  </a:lnTo>
                  <a:lnTo>
                    <a:pt x="10796" y="14859"/>
                  </a:lnTo>
                  <a:lnTo>
                    <a:pt x="4798" y="35608"/>
                  </a:lnTo>
                  <a:lnTo>
                    <a:pt x="1421" y="73597"/>
                  </a:lnTo>
                  <a:lnTo>
                    <a:pt x="6870" y="94469"/>
                  </a:lnTo>
                  <a:lnTo>
                    <a:pt x="11600" y="103311"/>
                  </a:lnTo>
                  <a:lnTo>
                    <a:pt x="18261" y="108035"/>
                  </a:lnTo>
                  <a:lnTo>
                    <a:pt x="26212" y="110015"/>
                  </a:lnTo>
                  <a:lnTo>
                    <a:pt x="63171" y="110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01720" y="3166304"/>
              <a:ext cx="95333" cy="152540"/>
            </a:xfrm>
            <a:custGeom>
              <a:avLst/>
              <a:gdLst/>
              <a:ahLst/>
              <a:cxnLst/>
              <a:rect l="0" t="0" r="0" b="0"/>
              <a:pathLst>
                <a:path w="95333" h="152540">
                  <a:moveTo>
                    <a:pt x="73720" y="13302"/>
                  </a:moveTo>
                  <a:lnTo>
                    <a:pt x="62542" y="2124"/>
                  </a:lnTo>
                  <a:lnTo>
                    <a:pt x="54570" y="0"/>
                  </a:lnTo>
                  <a:lnTo>
                    <a:pt x="33233" y="761"/>
                  </a:lnTo>
                  <a:lnTo>
                    <a:pt x="14391" y="8118"/>
                  </a:lnTo>
                  <a:lnTo>
                    <a:pt x="6092" y="13355"/>
                  </a:lnTo>
                  <a:lnTo>
                    <a:pt x="1729" y="20357"/>
                  </a:lnTo>
                  <a:lnTo>
                    <a:pt x="0" y="37495"/>
                  </a:lnTo>
                  <a:lnTo>
                    <a:pt x="6251" y="53690"/>
                  </a:lnTo>
                  <a:lnTo>
                    <a:pt x="11193" y="61284"/>
                  </a:lnTo>
                  <a:lnTo>
                    <a:pt x="19167" y="66347"/>
                  </a:lnTo>
                  <a:lnTo>
                    <a:pt x="59348" y="80712"/>
                  </a:lnTo>
                  <a:lnTo>
                    <a:pt x="90508" y="105386"/>
                  </a:lnTo>
                  <a:lnTo>
                    <a:pt x="94271" y="113296"/>
                  </a:lnTo>
                  <a:lnTo>
                    <a:pt x="95332" y="131443"/>
                  </a:lnTo>
                  <a:lnTo>
                    <a:pt x="91638" y="138856"/>
                  </a:lnTo>
                  <a:lnTo>
                    <a:pt x="78174" y="150212"/>
                  </a:lnTo>
                  <a:lnTo>
                    <a:pt x="69670" y="152539"/>
                  </a:lnTo>
                  <a:lnTo>
                    <a:pt x="10549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75150" y="3126963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42114" y="0"/>
                  </a:moveTo>
                  <a:lnTo>
                    <a:pt x="30936" y="11178"/>
                  </a:lnTo>
                  <a:lnTo>
                    <a:pt x="25447" y="32265"/>
                  </a:lnTo>
                  <a:lnTo>
                    <a:pt x="21924" y="87872"/>
                  </a:lnTo>
                  <a:lnTo>
                    <a:pt x="20058" y="142747"/>
                  </a:lnTo>
                  <a:lnTo>
                    <a:pt x="12702" y="1740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90922" y="3105906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3834" y="8334"/>
                  </a:lnTo>
                  <a:lnTo>
                    <a:pt x="102942" y="10095"/>
                  </a:lnTo>
                  <a:lnTo>
                    <a:pt x="47024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35838" y="3195521"/>
              <a:ext cx="86712" cy="131485"/>
            </a:xfrm>
            <a:custGeom>
              <a:avLst/>
              <a:gdLst/>
              <a:ahLst/>
              <a:cxnLst/>
              <a:rect l="0" t="0" r="0" b="0"/>
              <a:pathLst>
                <a:path w="86712" h="131485">
                  <a:moveTo>
                    <a:pt x="34069" y="57784"/>
                  </a:moveTo>
                  <a:lnTo>
                    <a:pt x="58115" y="48209"/>
                  </a:lnTo>
                  <a:lnTo>
                    <a:pt x="72442" y="37541"/>
                  </a:lnTo>
                  <a:lnTo>
                    <a:pt x="76028" y="30251"/>
                  </a:lnTo>
                  <a:lnTo>
                    <a:pt x="76894" y="12792"/>
                  </a:lnTo>
                  <a:lnTo>
                    <a:pt x="71977" y="6732"/>
                  </a:lnTo>
                  <a:lnTo>
                    <a:pt x="54037" y="0"/>
                  </a:lnTo>
                  <a:lnTo>
                    <a:pt x="23218" y="1799"/>
                  </a:lnTo>
                  <a:lnTo>
                    <a:pt x="15136" y="6422"/>
                  </a:lnTo>
                  <a:lnTo>
                    <a:pt x="3037" y="20919"/>
                  </a:lnTo>
                  <a:lnTo>
                    <a:pt x="0" y="42180"/>
                  </a:lnTo>
                  <a:lnTo>
                    <a:pt x="7581" y="88367"/>
                  </a:lnTo>
                  <a:lnTo>
                    <a:pt x="19957" y="106861"/>
                  </a:lnTo>
                  <a:lnTo>
                    <a:pt x="28170" y="115069"/>
                  </a:lnTo>
                  <a:lnTo>
                    <a:pt x="49774" y="124188"/>
                  </a:lnTo>
                  <a:lnTo>
                    <a:pt x="86711" y="131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7051" y="3221201"/>
              <a:ext cx="92898" cy="116807"/>
            </a:xfrm>
            <a:custGeom>
              <a:avLst/>
              <a:gdLst/>
              <a:ahLst/>
              <a:cxnLst/>
              <a:rect l="0" t="0" r="0" b="0"/>
              <a:pathLst>
                <a:path w="92898" h="116807">
                  <a:moveTo>
                    <a:pt x="8669" y="53161"/>
                  </a:moveTo>
                  <a:lnTo>
                    <a:pt x="17734" y="111778"/>
                  </a:lnTo>
                  <a:lnTo>
                    <a:pt x="17052" y="116806"/>
                  </a:lnTo>
                  <a:lnTo>
                    <a:pt x="15427" y="116648"/>
                  </a:lnTo>
                  <a:lnTo>
                    <a:pt x="4415" y="91178"/>
                  </a:lnTo>
                  <a:lnTo>
                    <a:pt x="0" y="56886"/>
                  </a:lnTo>
                  <a:lnTo>
                    <a:pt x="4281" y="22680"/>
                  </a:lnTo>
                  <a:lnTo>
                    <a:pt x="9253" y="14123"/>
                  </a:lnTo>
                  <a:lnTo>
                    <a:pt x="24136" y="1496"/>
                  </a:lnTo>
                  <a:lnTo>
                    <a:pt x="33019" y="0"/>
                  </a:lnTo>
                  <a:lnTo>
                    <a:pt x="52246" y="4578"/>
                  </a:lnTo>
                  <a:lnTo>
                    <a:pt x="69371" y="17531"/>
                  </a:lnTo>
                  <a:lnTo>
                    <a:pt x="77213" y="25898"/>
                  </a:lnTo>
                  <a:lnTo>
                    <a:pt x="85926" y="47673"/>
                  </a:lnTo>
                  <a:lnTo>
                    <a:pt x="92897" y="105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22591" y="3173540"/>
              <a:ext cx="105286" cy="147262"/>
            </a:xfrm>
            <a:custGeom>
              <a:avLst/>
              <a:gdLst/>
              <a:ahLst/>
              <a:cxnLst/>
              <a:rect l="0" t="0" r="0" b="0"/>
              <a:pathLst>
                <a:path w="105286" h="147262">
                  <a:moveTo>
                    <a:pt x="105285" y="6066"/>
                  </a:moveTo>
                  <a:lnTo>
                    <a:pt x="71663" y="0"/>
                  </a:lnTo>
                  <a:lnTo>
                    <a:pt x="34622" y="6088"/>
                  </a:lnTo>
                  <a:lnTo>
                    <a:pt x="11877" y="16214"/>
                  </a:lnTo>
                  <a:lnTo>
                    <a:pt x="5578" y="24530"/>
                  </a:lnTo>
                  <a:lnTo>
                    <a:pt x="1700" y="46248"/>
                  </a:lnTo>
                  <a:lnTo>
                    <a:pt x="4642" y="55080"/>
                  </a:lnTo>
                  <a:lnTo>
                    <a:pt x="17271" y="68014"/>
                  </a:lnTo>
                  <a:lnTo>
                    <a:pt x="77767" y="98977"/>
                  </a:lnTo>
                  <a:lnTo>
                    <a:pt x="82260" y="107781"/>
                  </a:lnTo>
                  <a:lnTo>
                    <a:pt x="84132" y="130041"/>
                  </a:lnTo>
                  <a:lnTo>
                    <a:pt x="79485" y="137849"/>
                  </a:lnTo>
                  <a:lnTo>
                    <a:pt x="71708" y="143055"/>
                  </a:lnTo>
                  <a:lnTo>
                    <a:pt x="61842" y="146525"/>
                  </a:lnTo>
                  <a:lnTo>
                    <a:pt x="41523" y="147261"/>
                  </a:lnTo>
                  <a:lnTo>
                    <a:pt x="23134" y="143688"/>
                  </a:lnTo>
                  <a:lnTo>
                    <a:pt x="0" y="132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53886" y="2998197"/>
            <a:ext cx="852809" cy="244581"/>
            <a:chOff x="6053886" y="2998197"/>
            <a:chExt cx="852809" cy="244581"/>
          </a:xfrm>
        </p:grpSpPr>
        <p:sp>
          <p:nvSpPr>
            <p:cNvPr id="33" name="Freeform 32"/>
            <p:cNvSpPr/>
            <p:nvPr/>
          </p:nvSpPr>
          <p:spPr>
            <a:xfrm>
              <a:off x="6053886" y="3042735"/>
              <a:ext cx="10096" cy="200043"/>
            </a:xfrm>
            <a:custGeom>
              <a:avLst/>
              <a:gdLst/>
              <a:ahLst/>
              <a:cxnLst/>
              <a:rect l="0" t="0" r="0" b="0"/>
              <a:pathLst>
                <a:path w="10096" h="200043">
                  <a:moveTo>
                    <a:pt x="0" y="0"/>
                  </a:moveTo>
                  <a:lnTo>
                    <a:pt x="8333" y="37479"/>
                  </a:lnTo>
                  <a:lnTo>
                    <a:pt x="10095" y="94491"/>
                  </a:lnTo>
                  <a:lnTo>
                    <a:pt x="9272" y="15250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59171" y="303220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9878" y="16752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4943" y="314802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11813" y="3105906"/>
              <a:ext cx="63172" cy="114115"/>
            </a:xfrm>
            <a:custGeom>
              <a:avLst/>
              <a:gdLst/>
              <a:ahLst/>
              <a:cxnLst/>
              <a:rect l="0" t="0" r="0" b="0"/>
              <a:pathLst>
                <a:path w="63172" h="114115">
                  <a:moveTo>
                    <a:pt x="0" y="10529"/>
                  </a:moveTo>
                  <a:lnTo>
                    <a:pt x="0" y="69146"/>
                  </a:lnTo>
                  <a:lnTo>
                    <a:pt x="5589" y="103936"/>
                  </a:lnTo>
                  <a:lnTo>
                    <a:pt x="11915" y="110235"/>
                  </a:lnTo>
                  <a:lnTo>
                    <a:pt x="20811" y="113264"/>
                  </a:lnTo>
                  <a:lnTo>
                    <a:pt x="31422" y="114114"/>
                  </a:lnTo>
                  <a:lnTo>
                    <a:pt x="39665" y="111171"/>
                  </a:lnTo>
                  <a:lnTo>
                    <a:pt x="51944" y="98543"/>
                  </a:lnTo>
                  <a:lnTo>
                    <a:pt x="58182" y="78112"/>
                  </a:lnTo>
                  <a:lnTo>
                    <a:pt x="62514" y="1791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06569" y="3130498"/>
              <a:ext cx="73701" cy="99452"/>
            </a:xfrm>
            <a:custGeom>
              <a:avLst/>
              <a:gdLst/>
              <a:ahLst/>
              <a:cxnLst/>
              <a:rect l="0" t="0" r="0" b="0"/>
              <a:pathLst>
                <a:path w="73701" h="99452">
                  <a:moveTo>
                    <a:pt x="1" y="49108"/>
                  </a:moveTo>
                  <a:lnTo>
                    <a:pt x="0" y="71465"/>
                  </a:lnTo>
                  <a:lnTo>
                    <a:pt x="6239" y="88680"/>
                  </a:lnTo>
                  <a:lnTo>
                    <a:pt x="11179" y="96546"/>
                  </a:lnTo>
                  <a:lnTo>
                    <a:pt x="12132" y="99451"/>
                  </a:lnTo>
                  <a:lnTo>
                    <a:pt x="10428" y="99047"/>
                  </a:lnTo>
                  <a:lnTo>
                    <a:pt x="6952" y="96439"/>
                  </a:lnTo>
                  <a:lnTo>
                    <a:pt x="3090" y="81062"/>
                  </a:lnTo>
                  <a:lnTo>
                    <a:pt x="611" y="33063"/>
                  </a:lnTo>
                  <a:lnTo>
                    <a:pt x="6511" y="12341"/>
                  </a:lnTo>
                  <a:lnTo>
                    <a:pt x="11360" y="3540"/>
                  </a:lnTo>
                  <a:lnTo>
                    <a:pt x="18102" y="12"/>
                  </a:lnTo>
                  <a:lnTo>
                    <a:pt x="26106" y="0"/>
                  </a:lnTo>
                  <a:lnTo>
                    <a:pt x="34952" y="2331"/>
                  </a:lnTo>
                  <a:lnTo>
                    <a:pt x="42019" y="7395"/>
                  </a:lnTo>
                  <a:lnTo>
                    <a:pt x="52991" y="22380"/>
                  </a:lnTo>
                  <a:lnTo>
                    <a:pt x="70165" y="64565"/>
                  </a:lnTo>
                  <a:lnTo>
                    <a:pt x="73700" y="80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04714" y="2999936"/>
              <a:ext cx="80841" cy="220209"/>
            </a:xfrm>
            <a:custGeom>
              <a:avLst/>
              <a:gdLst/>
              <a:ahLst/>
              <a:cxnLst/>
              <a:rect l="0" t="0" r="0" b="0"/>
              <a:pathLst>
                <a:path w="80841" h="220209">
                  <a:moveTo>
                    <a:pt x="59783" y="148084"/>
                  </a:moveTo>
                  <a:lnTo>
                    <a:pt x="54194" y="131317"/>
                  </a:lnTo>
                  <a:lnTo>
                    <a:pt x="47868" y="127547"/>
                  </a:lnTo>
                  <a:lnTo>
                    <a:pt x="28362" y="126478"/>
                  </a:lnTo>
                  <a:lnTo>
                    <a:pt x="20118" y="130171"/>
                  </a:lnTo>
                  <a:lnTo>
                    <a:pt x="7839" y="143632"/>
                  </a:lnTo>
                  <a:lnTo>
                    <a:pt x="1602" y="164433"/>
                  </a:lnTo>
                  <a:lnTo>
                    <a:pt x="0" y="188106"/>
                  </a:lnTo>
                  <a:lnTo>
                    <a:pt x="3187" y="210325"/>
                  </a:lnTo>
                  <a:lnTo>
                    <a:pt x="8014" y="216484"/>
                  </a:lnTo>
                  <a:lnTo>
                    <a:pt x="14742" y="219421"/>
                  </a:lnTo>
                  <a:lnTo>
                    <a:pt x="22737" y="220208"/>
                  </a:lnTo>
                  <a:lnTo>
                    <a:pt x="30406" y="217224"/>
                  </a:lnTo>
                  <a:lnTo>
                    <a:pt x="45167" y="204550"/>
                  </a:lnTo>
                  <a:lnTo>
                    <a:pt x="61041" y="172094"/>
                  </a:lnTo>
                  <a:lnTo>
                    <a:pt x="67564" y="132841"/>
                  </a:lnTo>
                  <a:lnTo>
                    <a:pt x="62533" y="70421"/>
                  </a:lnTo>
                  <a:lnTo>
                    <a:pt x="57207" y="14937"/>
                  </a:lnTo>
                  <a:lnTo>
                    <a:pt x="54556" y="3167"/>
                  </a:lnTo>
                  <a:lnTo>
                    <a:pt x="52789" y="0"/>
                  </a:lnTo>
                  <a:lnTo>
                    <a:pt x="51612" y="2568"/>
                  </a:lnTo>
                  <a:lnTo>
                    <a:pt x="50735" y="52839"/>
                  </a:lnTo>
                  <a:lnTo>
                    <a:pt x="57649" y="106567"/>
                  </a:lnTo>
                  <a:lnTo>
                    <a:pt x="64951" y="156651"/>
                  </a:lnTo>
                  <a:lnTo>
                    <a:pt x="71049" y="169439"/>
                  </a:lnTo>
                  <a:lnTo>
                    <a:pt x="80840" y="179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17140" y="3063792"/>
              <a:ext cx="63172" cy="110028"/>
            </a:xfrm>
            <a:custGeom>
              <a:avLst/>
              <a:gdLst/>
              <a:ahLst/>
              <a:cxnLst/>
              <a:rect l="0" t="0" r="0" b="0"/>
              <a:pathLst>
                <a:path w="63172" h="110028">
                  <a:moveTo>
                    <a:pt x="0" y="63171"/>
                  </a:moveTo>
                  <a:lnTo>
                    <a:pt x="25171" y="110027"/>
                  </a:lnTo>
                  <a:lnTo>
                    <a:pt x="22742" y="64108"/>
                  </a:lnTo>
                  <a:lnTo>
                    <a:pt x="26875" y="42530"/>
                  </a:lnTo>
                  <a:lnTo>
                    <a:pt x="41368" y="16241"/>
                  </a:lnTo>
                  <a:lnTo>
                    <a:pt x="50751" y="721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97691" y="3073867"/>
              <a:ext cx="77655" cy="116268"/>
            </a:xfrm>
            <a:custGeom>
              <a:avLst/>
              <a:gdLst/>
              <a:ahLst/>
              <a:cxnLst/>
              <a:rect l="0" t="0" r="0" b="0"/>
              <a:pathLst>
                <a:path w="77655" h="116268">
                  <a:moveTo>
                    <a:pt x="24734" y="63625"/>
                  </a:moveTo>
                  <a:lnTo>
                    <a:pt x="47091" y="63625"/>
                  </a:lnTo>
                  <a:lnTo>
                    <a:pt x="64305" y="57386"/>
                  </a:lnTo>
                  <a:lnTo>
                    <a:pt x="72172" y="52447"/>
                  </a:lnTo>
                  <a:lnTo>
                    <a:pt x="76246" y="45644"/>
                  </a:lnTo>
                  <a:lnTo>
                    <a:pt x="77654" y="28727"/>
                  </a:lnTo>
                  <a:lnTo>
                    <a:pt x="71260" y="12630"/>
                  </a:lnTo>
                  <a:lnTo>
                    <a:pt x="66280" y="5062"/>
                  </a:lnTo>
                  <a:lnTo>
                    <a:pt x="58281" y="1186"/>
                  </a:lnTo>
                  <a:lnTo>
                    <a:pt x="36914" y="0"/>
                  </a:lnTo>
                  <a:lnTo>
                    <a:pt x="28174" y="3661"/>
                  </a:lnTo>
                  <a:lnTo>
                    <a:pt x="15344" y="17087"/>
                  </a:lnTo>
                  <a:lnTo>
                    <a:pt x="1544" y="44377"/>
                  </a:lnTo>
                  <a:lnTo>
                    <a:pt x="0" y="64429"/>
                  </a:lnTo>
                  <a:lnTo>
                    <a:pt x="4382" y="83869"/>
                  </a:lnTo>
                  <a:lnTo>
                    <a:pt x="14129" y="100309"/>
                  </a:lnTo>
                  <a:lnTo>
                    <a:pt x="26260" y="109175"/>
                  </a:lnTo>
                  <a:lnTo>
                    <a:pt x="45791" y="116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03183" y="2998197"/>
              <a:ext cx="73982" cy="216694"/>
            </a:xfrm>
            <a:custGeom>
              <a:avLst/>
              <a:gdLst/>
              <a:ahLst/>
              <a:cxnLst/>
              <a:rect l="0" t="0" r="0" b="0"/>
              <a:pathLst>
                <a:path w="73982" h="216694">
                  <a:moveTo>
                    <a:pt x="56112" y="170880"/>
                  </a:moveTo>
                  <a:lnTo>
                    <a:pt x="46537" y="139598"/>
                  </a:lnTo>
                  <a:lnTo>
                    <a:pt x="35869" y="123442"/>
                  </a:lnTo>
                  <a:lnTo>
                    <a:pt x="29749" y="121707"/>
                  </a:lnTo>
                  <a:lnTo>
                    <a:pt x="23329" y="124061"/>
                  </a:lnTo>
                  <a:lnTo>
                    <a:pt x="16709" y="129139"/>
                  </a:lnTo>
                  <a:lnTo>
                    <a:pt x="1803" y="153053"/>
                  </a:lnTo>
                  <a:lnTo>
                    <a:pt x="0" y="172316"/>
                  </a:lnTo>
                  <a:lnTo>
                    <a:pt x="4268" y="192575"/>
                  </a:lnTo>
                  <a:lnTo>
                    <a:pt x="13963" y="213278"/>
                  </a:lnTo>
                  <a:lnTo>
                    <a:pt x="19824" y="216693"/>
                  </a:lnTo>
                  <a:lnTo>
                    <a:pt x="26071" y="215460"/>
                  </a:lnTo>
                  <a:lnTo>
                    <a:pt x="32575" y="211129"/>
                  </a:lnTo>
                  <a:lnTo>
                    <a:pt x="42922" y="196957"/>
                  </a:lnTo>
                  <a:lnTo>
                    <a:pt x="66407" y="138811"/>
                  </a:lnTo>
                  <a:lnTo>
                    <a:pt x="73981" y="104446"/>
                  </a:lnTo>
                  <a:lnTo>
                    <a:pt x="73105" y="64629"/>
                  </a:lnTo>
                  <a:lnTo>
                    <a:pt x="65152" y="2297"/>
                  </a:lnTo>
                  <a:lnTo>
                    <a:pt x="60970" y="0"/>
                  </a:lnTo>
                  <a:lnTo>
                    <a:pt x="55840" y="808"/>
                  </a:lnTo>
                  <a:lnTo>
                    <a:pt x="52422" y="6026"/>
                  </a:lnTo>
                  <a:lnTo>
                    <a:pt x="46934" y="48023"/>
                  </a:lnTo>
                  <a:lnTo>
                    <a:pt x="45850" y="101379"/>
                  </a:lnTo>
                  <a:lnTo>
                    <a:pt x="51252" y="137419"/>
                  </a:lnTo>
                  <a:lnTo>
                    <a:pt x="57071" y="150160"/>
                  </a:lnTo>
                  <a:lnTo>
                    <a:pt x="66640" y="160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22466" y="3051661"/>
              <a:ext cx="84229" cy="150664"/>
            </a:xfrm>
            <a:custGeom>
              <a:avLst/>
              <a:gdLst/>
              <a:ahLst/>
              <a:cxnLst/>
              <a:rect l="0" t="0" r="0" b="0"/>
              <a:pathLst>
                <a:path w="84229" h="150664">
                  <a:moveTo>
                    <a:pt x="84228" y="12131"/>
                  </a:moveTo>
                  <a:lnTo>
                    <a:pt x="73050" y="953"/>
                  </a:lnTo>
                  <a:lnTo>
                    <a:pt x="66247" y="0"/>
                  </a:lnTo>
                  <a:lnTo>
                    <a:pt x="49330" y="5180"/>
                  </a:lnTo>
                  <a:lnTo>
                    <a:pt x="36353" y="18401"/>
                  </a:lnTo>
                  <a:lnTo>
                    <a:pt x="31254" y="26839"/>
                  </a:lnTo>
                  <a:lnTo>
                    <a:pt x="24078" y="61073"/>
                  </a:lnTo>
                  <a:lnTo>
                    <a:pt x="26581" y="70495"/>
                  </a:lnTo>
                  <a:lnTo>
                    <a:pt x="31759" y="77947"/>
                  </a:lnTo>
                  <a:lnTo>
                    <a:pt x="46870" y="89346"/>
                  </a:lnTo>
                  <a:lnTo>
                    <a:pt x="65285" y="98312"/>
                  </a:lnTo>
                  <a:lnTo>
                    <a:pt x="71600" y="105850"/>
                  </a:lnTo>
                  <a:lnTo>
                    <a:pt x="78615" y="126703"/>
                  </a:lnTo>
                  <a:lnTo>
                    <a:pt x="76977" y="135306"/>
                  </a:lnTo>
                  <a:lnTo>
                    <a:pt x="72375" y="142211"/>
                  </a:lnTo>
                  <a:lnTo>
                    <a:pt x="65798" y="147984"/>
                  </a:lnTo>
                  <a:lnTo>
                    <a:pt x="56733" y="150663"/>
                  </a:lnTo>
                  <a:lnTo>
                    <a:pt x="0" y="149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597947" y="3426917"/>
            <a:ext cx="1038797" cy="380654"/>
            <a:chOff x="4597947" y="3426917"/>
            <a:chExt cx="1038797" cy="380654"/>
          </a:xfrm>
        </p:grpSpPr>
        <p:sp>
          <p:nvSpPr>
            <p:cNvPr id="44" name="Freeform 43"/>
            <p:cNvSpPr/>
            <p:nvPr/>
          </p:nvSpPr>
          <p:spPr>
            <a:xfrm>
              <a:off x="4597947" y="3466734"/>
              <a:ext cx="171463" cy="340837"/>
            </a:xfrm>
            <a:custGeom>
              <a:avLst/>
              <a:gdLst/>
              <a:ahLst/>
              <a:cxnLst/>
              <a:rect l="0" t="0" r="0" b="0"/>
              <a:pathLst>
                <a:path w="171463" h="340837">
                  <a:moveTo>
                    <a:pt x="171462" y="70841"/>
                  </a:moveTo>
                  <a:lnTo>
                    <a:pt x="115067" y="128406"/>
                  </a:lnTo>
                  <a:lnTo>
                    <a:pt x="73175" y="187086"/>
                  </a:lnTo>
                  <a:lnTo>
                    <a:pt x="39486" y="249863"/>
                  </a:lnTo>
                  <a:lnTo>
                    <a:pt x="29153" y="282592"/>
                  </a:lnTo>
                  <a:lnTo>
                    <a:pt x="26325" y="308062"/>
                  </a:lnTo>
                  <a:lnTo>
                    <a:pt x="29081" y="317895"/>
                  </a:lnTo>
                  <a:lnTo>
                    <a:pt x="34427" y="325621"/>
                  </a:lnTo>
                  <a:lnTo>
                    <a:pt x="41501" y="331941"/>
                  </a:lnTo>
                  <a:lnTo>
                    <a:pt x="61839" y="338963"/>
                  </a:lnTo>
                  <a:lnTo>
                    <a:pt x="73813" y="340836"/>
                  </a:lnTo>
                  <a:lnTo>
                    <a:pt x="96477" y="336678"/>
                  </a:lnTo>
                  <a:lnTo>
                    <a:pt x="125847" y="321183"/>
                  </a:lnTo>
                  <a:lnTo>
                    <a:pt x="140660" y="307276"/>
                  </a:lnTo>
                  <a:lnTo>
                    <a:pt x="163622" y="259600"/>
                  </a:lnTo>
                  <a:lnTo>
                    <a:pt x="164858" y="238962"/>
                  </a:lnTo>
                  <a:lnTo>
                    <a:pt x="160338" y="218091"/>
                  </a:lnTo>
                  <a:lnTo>
                    <a:pt x="144639" y="187780"/>
                  </a:lnTo>
                  <a:lnTo>
                    <a:pt x="131855" y="171167"/>
                  </a:lnTo>
                  <a:lnTo>
                    <a:pt x="72943" y="130817"/>
                  </a:lnTo>
                  <a:lnTo>
                    <a:pt x="29157" y="104360"/>
                  </a:lnTo>
                  <a:lnTo>
                    <a:pt x="12574" y="78822"/>
                  </a:lnTo>
                  <a:lnTo>
                    <a:pt x="252" y="49029"/>
                  </a:lnTo>
                  <a:lnTo>
                    <a:pt x="0" y="39922"/>
                  </a:lnTo>
                  <a:lnTo>
                    <a:pt x="5959" y="23564"/>
                  </a:lnTo>
                  <a:lnTo>
                    <a:pt x="19527" y="11614"/>
                  </a:lnTo>
                  <a:lnTo>
                    <a:pt x="38425" y="3573"/>
                  </a:lnTo>
                  <a:lnTo>
                    <a:pt x="62422" y="0"/>
                  </a:lnTo>
                  <a:lnTo>
                    <a:pt x="82445" y="4651"/>
                  </a:lnTo>
                  <a:lnTo>
                    <a:pt x="129348" y="28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71895" y="3426917"/>
              <a:ext cx="164849" cy="375411"/>
            </a:xfrm>
            <a:custGeom>
              <a:avLst/>
              <a:gdLst/>
              <a:ahLst/>
              <a:cxnLst/>
              <a:rect l="0" t="0" r="0" b="0"/>
              <a:pathLst>
                <a:path w="164849" h="375411">
                  <a:moveTo>
                    <a:pt x="139794" y="131715"/>
                  </a:moveTo>
                  <a:lnTo>
                    <a:pt x="105047" y="168801"/>
                  </a:lnTo>
                  <a:lnTo>
                    <a:pt x="68515" y="228988"/>
                  </a:lnTo>
                  <a:lnTo>
                    <a:pt x="42800" y="287851"/>
                  </a:lnTo>
                  <a:lnTo>
                    <a:pt x="38135" y="327586"/>
                  </a:lnTo>
                  <a:lnTo>
                    <a:pt x="41190" y="350960"/>
                  </a:lnTo>
                  <a:lnTo>
                    <a:pt x="45982" y="359766"/>
                  </a:lnTo>
                  <a:lnTo>
                    <a:pt x="60665" y="372671"/>
                  </a:lnTo>
                  <a:lnTo>
                    <a:pt x="69494" y="375410"/>
                  </a:lnTo>
                  <a:lnTo>
                    <a:pt x="88662" y="375335"/>
                  </a:lnTo>
                  <a:lnTo>
                    <a:pt x="105760" y="368282"/>
                  </a:lnTo>
                  <a:lnTo>
                    <a:pt x="135801" y="344690"/>
                  </a:lnTo>
                  <a:lnTo>
                    <a:pt x="151609" y="313232"/>
                  </a:lnTo>
                  <a:lnTo>
                    <a:pt x="163702" y="279864"/>
                  </a:lnTo>
                  <a:lnTo>
                    <a:pt x="164848" y="258390"/>
                  </a:lnTo>
                  <a:lnTo>
                    <a:pt x="160288" y="237148"/>
                  </a:lnTo>
                  <a:lnTo>
                    <a:pt x="144566" y="206628"/>
                  </a:lnTo>
                  <a:lnTo>
                    <a:pt x="103332" y="160205"/>
                  </a:lnTo>
                  <a:lnTo>
                    <a:pt x="49335" y="124751"/>
                  </a:lnTo>
                  <a:lnTo>
                    <a:pt x="20314" y="103655"/>
                  </a:lnTo>
                  <a:lnTo>
                    <a:pt x="2487" y="76997"/>
                  </a:lnTo>
                  <a:lnTo>
                    <a:pt x="0" y="53974"/>
                  </a:lnTo>
                  <a:lnTo>
                    <a:pt x="3964" y="30483"/>
                  </a:lnTo>
                  <a:lnTo>
                    <a:pt x="13524" y="12244"/>
                  </a:lnTo>
                  <a:lnTo>
                    <a:pt x="21689" y="6444"/>
                  </a:lnTo>
                  <a:lnTo>
                    <a:pt x="43239" y="0"/>
                  </a:lnTo>
                  <a:lnTo>
                    <a:pt x="65295" y="3375"/>
                  </a:lnTo>
                  <a:lnTo>
                    <a:pt x="94324" y="18429"/>
                  </a:lnTo>
                  <a:lnTo>
                    <a:pt x="125093" y="44476"/>
                  </a:lnTo>
                  <a:lnTo>
                    <a:pt x="133260" y="64476"/>
                  </a:lnTo>
                  <a:lnTo>
                    <a:pt x="135720" y="85453"/>
                  </a:lnTo>
                  <a:lnTo>
                    <a:pt x="129265" y="110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401326" y="3505989"/>
            <a:ext cx="1971520" cy="323800"/>
            <a:chOff x="6401326" y="3505989"/>
            <a:chExt cx="1971520" cy="323800"/>
          </a:xfrm>
        </p:grpSpPr>
        <p:sp>
          <p:nvSpPr>
            <p:cNvPr id="47" name="Freeform 46"/>
            <p:cNvSpPr/>
            <p:nvPr/>
          </p:nvSpPr>
          <p:spPr>
            <a:xfrm>
              <a:off x="6401326" y="3537575"/>
              <a:ext cx="204188" cy="273742"/>
            </a:xfrm>
            <a:custGeom>
              <a:avLst/>
              <a:gdLst/>
              <a:ahLst/>
              <a:cxnLst/>
              <a:rect l="0" t="0" r="0" b="0"/>
              <a:pathLst>
                <a:path w="204188" h="273742">
                  <a:moveTo>
                    <a:pt x="0" y="0"/>
                  </a:moveTo>
                  <a:lnTo>
                    <a:pt x="11178" y="11178"/>
                  </a:lnTo>
                  <a:lnTo>
                    <a:pt x="32264" y="16666"/>
                  </a:lnTo>
                  <a:lnTo>
                    <a:pt x="94629" y="27714"/>
                  </a:lnTo>
                  <a:lnTo>
                    <a:pt x="133193" y="29269"/>
                  </a:lnTo>
                  <a:lnTo>
                    <a:pt x="189029" y="16780"/>
                  </a:lnTo>
                  <a:lnTo>
                    <a:pt x="196209" y="19375"/>
                  </a:lnTo>
                  <a:lnTo>
                    <a:pt x="200996" y="25785"/>
                  </a:lnTo>
                  <a:lnTo>
                    <a:pt x="204187" y="34737"/>
                  </a:lnTo>
                  <a:lnTo>
                    <a:pt x="203975" y="44215"/>
                  </a:lnTo>
                  <a:lnTo>
                    <a:pt x="181516" y="105469"/>
                  </a:lnTo>
                  <a:lnTo>
                    <a:pt x="144665" y="168472"/>
                  </a:lnTo>
                  <a:lnTo>
                    <a:pt x="118530" y="230458"/>
                  </a:lnTo>
                  <a:lnTo>
                    <a:pt x="947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39665" y="3505989"/>
              <a:ext cx="270024" cy="296977"/>
            </a:xfrm>
            <a:custGeom>
              <a:avLst/>
              <a:gdLst/>
              <a:ahLst/>
              <a:cxnLst/>
              <a:rect l="0" t="0" r="0" b="0"/>
              <a:pathLst>
                <a:path w="270024" h="296977">
                  <a:moveTo>
                    <a:pt x="130283" y="42114"/>
                  </a:moveTo>
                  <a:lnTo>
                    <a:pt x="113515" y="36525"/>
                  </a:lnTo>
                  <a:lnTo>
                    <a:pt x="95925" y="36900"/>
                  </a:lnTo>
                  <a:lnTo>
                    <a:pt x="56036" y="46674"/>
                  </a:lnTo>
                  <a:lnTo>
                    <a:pt x="38403" y="59348"/>
                  </a:lnTo>
                  <a:lnTo>
                    <a:pt x="23937" y="76680"/>
                  </a:lnTo>
                  <a:lnTo>
                    <a:pt x="1217" y="126734"/>
                  </a:lnTo>
                  <a:lnTo>
                    <a:pt x="0" y="147574"/>
                  </a:lnTo>
                  <a:lnTo>
                    <a:pt x="5762" y="207301"/>
                  </a:lnTo>
                  <a:lnTo>
                    <a:pt x="20598" y="240017"/>
                  </a:lnTo>
                  <a:lnTo>
                    <a:pt x="53419" y="280016"/>
                  </a:lnTo>
                  <a:lnTo>
                    <a:pt x="85412" y="296008"/>
                  </a:lnTo>
                  <a:lnTo>
                    <a:pt x="130116" y="296976"/>
                  </a:lnTo>
                  <a:lnTo>
                    <a:pt x="169228" y="284265"/>
                  </a:lnTo>
                  <a:lnTo>
                    <a:pt x="213170" y="252221"/>
                  </a:lnTo>
                  <a:lnTo>
                    <a:pt x="248260" y="216358"/>
                  </a:lnTo>
                  <a:lnTo>
                    <a:pt x="270023" y="167832"/>
                  </a:lnTo>
                  <a:lnTo>
                    <a:pt x="269823" y="125507"/>
                  </a:lnTo>
                  <a:lnTo>
                    <a:pt x="262356" y="87100"/>
                  </a:lnTo>
                  <a:lnTo>
                    <a:pt x="247145" y="59083"/>
                  </a:lnTo>
                  <a:lnTo>
                    <a:pt x="192622" y="14296"/>
                  </a:lnTo>
                  <a:lnTo>
                    <a:pt x="168908" y="6354"/>
                  </a:lnTo>
                  <a:lnTo>
                    <a:pt x="1302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89851" y="3505989"/>
              <a:ext cx="282995" cy="323800"/>
            </a:xfrm>
            <a:custGeom>
              <a:avLst/>
              <a:gdLst/>
              <a:ahLst/>
              <a:cxnLst/>
              <a:rect l="0" t="0" r="0" b="0"/>
              <a:pathLst>
                <a:path w="282995" h="323800">
                  <a:moveTo>
                    <a:pt x="164491" y="52643"/>
                  </a:moveTo>
                  <a:lnTo>
                    <a:pt x="136935" y="45407"/>
                  </a:lnTo>
                  <a:lnTo>
                    <a:pt x="109350" y="43578"/>
                  </a:lnTo>
                  <a:lnTo>
                    <a:pt x="97315" y="46599"/>
                  </a:lnTo>
                  <a:lnTo>
                    <a:pt x="69198" y="66450"/>
                  </a:lnTo>
                  <a:lnTo>
                    <a:pt x="24371" y="111114"/>
                  </a:lnTo>
                  <a:lnTo>
                    <a:pt x="5471" y="146657"/>
                  </a:lnTo>
                  <a:lnTo>
                    <a:pt x="0" y="185654"/>
                  </a:lnTo>
                  <a:lnTo>
                    <a:pt x="2867" y="208855"/>
                  </a:lnTo>
                  <a:lnTo>
                    <a:pt x="16647" y="241648"/>
                  </a:lnTo>
                  <a:lnTo>
                    <a:pt x="35547" y="268001"/>
                  </a:lnTo>
                  <a:lnTo>
                    <a:pt x="94548" y="308511"/>
                  </a:lnTo>
                  <a:lnTo>
                    <a:pt x="113518" y="317660"/>
                  </a:lnTo>
                  <a:lnTo>
                    <a:pt x="155107" y="323799"/>
                  </a:lnTo>
                  <a:lnTo>
                    <a:pt x="193296" y="320029"/>
                  </a:lnTo>
                  <a:lnTo>
                    <a:pt x="215897" y="308351"/>
                  </a:lnTo>
                  <a:lnTo>
                    <a:pt x="253414" y="277848"/>
                  </a:lnTo>
                  <a:lnTo>
                    <a:pt x="265623" y="254120"/>
                  </a:lnTo>
                  <a:lnTo>
                    <a:pt x="282994" y="202405"/>
                  </a:lnTo>
                  <a:lnTo>
                    <a:pt x="282921" y="157978"/>
                  </a:lnTo>
                  <a:lnTo>
                    <a:pt x="272416" y="100139"/>
                  </a:lnTo>
                  <a:lnTo>
                    <a:pt x="261329" y="65936"/>
                  </a:lnTo>
                  <a:lnTo>
                    <a:pt x="242576" y="40464"/>
                  </a:lnTo>
                  <a:lnTo>
                    <a:pt x="214144" y="19268"/>
                  </a:lnTo>
                  <a:lnTo>
                    <a:pt x="177773" y="6229"/>
                  </a:lnTo>
                  <a:lnTo>
                    <a:pt x="1329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969658" y="3842901"/>
            <a:ext cx="50055" cy="157929"/>
          </a:xfrm>
          <a:custGeom>
            <a:avLst/>
            <a:gdLst/>
            <a:ahLst/>
            <a:cxnLst/>
            <a:rect l="0" t="0" r="0" b="0"/>
            <a:pathLst>
              <a:path w="50055" h="157929">
                <a:moveTo>
                  <a:pt x="0" y="0"/>
                </a:moveTo>
                <a:lnTo>
                  <a:pt x="34746" y="37086"/>
                </a:lnTo>
                <a:lnTo>
                  <a:pt x="43909" y="55087"/>
                </a:lnTo>
                <a:lnTo>
                  <a:pt x="50054" y="90542"/>
                </a:lnTo>
                <a:lnTo>
                  <a:pt x="45253" y="113941"/>
                </a:lnTo>
                <a:lnTo>
                  <a:pt x="31585" y="1579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5180021" y="2973991"/>
            <a:ext cx="844625" cy="289844"/>
            <a:chOff x="5180021" y="2973991"/>
            <a:chExt cx="844625" cy="289844"/>
          </a:xfrm>
        </p:grpSpPr>
        <p:sp>
          <p:nvSpPr>
            <p:cNvPr id="52" name="Freeform 51"/>
            <p:cNvSpPr/>
            <p:nvPr/>
          </p:nvSpPr>
          <p:spPr>
            <a:xfrm>
              <a:off x="5243191" y="311643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8617"/>
                  </a:lnTo>
                  <a:lnTo>
                    <a:pt x="2196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80021" y="3116435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11114" y="3084849"/>
              <a:ext cx="79477" cy="139139"/>
            </a:xfrm>
            <a:custGeom>
              <a:avLst/>
              <a:gdLst/>
              <a:ahLst/>
              <a:cxnLst/>
              <a:rect l="0" t="0" r="0" b="0"/>
              <a:pathLst>
                <a:path w="79477" h="139139">
                  <a:moveTo>
                    <a:pt x="16305" y="0"/>
                  </a:moveTo>
                  <a:lnTo>
                    <a:pt x="10716" y="58617"/>
                  </a:lnTo>
                  <a:lnTo>
                    <a:pt x="5583" y="111621"/>
                  </a:lnTo>
                  <a:lnTo>
                    <a:pt x="0" y="139138"/>
                  </a:lnTo>
                  <a:lnTo>
                    <a:pt x="756" y="138382"/>
                  </a:lnTo>
                  <a:lnTo>
                    <a:pt x="10374" y="111953"/>
                  </a:lnTo>
                  <a:lnTo>
                    <a:pt x="17031" y="106221"/>
                  </a:lnTo>
                  <a:lnTo>
                    <a:pt x="36905" y="99852"/>
                  </a:lnTo>
                  <a:lnTo>
                    <a:pt x="46416" y="100493"/>
                  </a:lnTo>
                  <a:lnTo>
                    <a:pt x="63223" y="107445"/>
                  </a:lnTo>
                  <a:lnTo>
                    <a:pt x="68641" y="112574"/>
                  </a:lnTo>
                  <a:lnTo>
                    <a:pt x="7947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21031" y="3137492"/>
              <a:ext cx="64763" cy="84607"/>
            </a:xfrm>
            <a:custGeom>
              <a:avLst/>
              <a:gdLst/>
              <a:ahLst/>
              <a:cxnLst/>
              <a:rect l="0" t="0" r="0" b="0"/>
              <a:pathLst>
                <a:path w="64763" h="84607">
                  <a:moveTo>
                    <a:pt x="32730" y="0"/>
                  </a:moveTo>
                  <a:lnTo>
                    <a:pt x="3422" y="29308"/>
                  </a:lnTo>
                  <a:lnTo>
                    <a:pt x="323" y="37086"/>
                  </a:lnTo>
                  <a:lnTo>
                    <a:pt x="0" y="55087"/>
                  </a:lnTo>
                  <a:lnTo>
                    <a:pt x="6875" y="71666"/>
                  </a:lnTo>
                  <a:lnTo>
                    <a:pt x="11984" y="79363"/>
                  </a:lnTo>
                  <a:lnTo>
                    <a:pt x="18900" y="83324"/>
                  </a:lnTo>
                  <a:lnTo>
                    <a:pt x="35942" y="84606"/>
                  </a:lnTo>
                  <a:lnTo>
                    <a:pt x="52095" y="78157"/>
                  </a:lnTo>
                  <a:lnTo>
                    <a:pt x="59678" y="73162"/>
                  </a:lnTo>
                  <a:lnTo>
                    <a:pt x="63564" y="66322"/>
                  </a:lnTo>
                  <a:lnTo>
                    <a:pt x="64762" y="49363"/>
                  </a:lnTo>
                  <a:lnTo>
                    <a:pt x="58275" y="33248"/>
                  </a:lnTo>
                  <a:lnTo>
                    <a:pt x="47593" y="19456"/>
                  </a:lnTo>
                  <a:lnTo>
                    <a:pt x="222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21872" y="3116435"/>
              <a:ext cx="76527" cy="116659"/>
            </a:xfrm>
            <a:custGeom>
              <a:avLst/>
              <a:gdLst/>
              <a:ahLst/>
              <a:cxnLst/>
              <a:rect l="0" t="0" r="0" b="0"/>
              <a:pathLst>
                <a:path w="76527" h="116659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95304"/>
                  </a:lnTo>
                  <a:lnTo>
                    <a:pt x="15648" y="103310"/>
                  </a:lnTo>
                  <a:lnTo>
                    <a:pt x="31116" y="115326"/>
                  </a:lnTo>
                  <a:lnTo>
                    <a:pt x="38985" y="116658"/>
                  </a:lnTo>
                  <a:lnTo>
                    <a:pt x="46571" y="115207"/>
                  </a:lnTo>
                  <a:lnTo>
                    <a:pt x="53967" y="111899"/>
                  </a:lnTo>
                  <a:lnTo>
                    <a:pt x="65305" y="98866"/>
                  </a:lnTo>
                  <a:lnTo>
                    <a:pt x="73074" y="80205"/>
                  </a:lnTo>
                  <a:lnTo>
                    <a:pt x="76526" y="56314"/>
                  </a:lnTo>
                  <a:lnTo>
                    <a:pt x="71822" y="33217"/>
                  </a:lnTo>
                  <a:lnTo>
                    <a:pt x="582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35045" y="3116435"/>
              <a:ext cx="71243" cy="115814"/>
            </a:xfrm>
            <a:custGeom>
              <a:avLst/>
              <a:gdLst/>
              <a:ahLst/>
              <a:cxnLst/>
              <a:rect l="0" t="0" r="0" b="0"/>
              <a:pathLst>
                <a:path w="71243" h="115814">
                  <a:moveTo>
                    <a:pt x="50344" y="0"/>
                  </a:moveTo>
                  <a:lnTo>
                    <a:pt x="19061" y="9575"/>
                  </a:lnTo>
                  <a:lnTo>
                    <a:pt x="2905" y="20243"/>
                  </a:lnTo>
                  <a:lnTo>
                    <a:pt x="0" y="26364"/>
                  </a:lnTo>
                  <a:lnTo>
                    <a:pt x="404" y="32784"/>
                  </a:lnTo>
                  <a:lnTo>
                    <a:pt x="3012" y="39403"/>
                  </a:lnTo>
                  <a:lnTo>
                    <a:pt x="15269" y="49878"/>
                  </a:lnTo>
                  <a:lnTo>
                    <a:pt x="59459" y="72165"/>
                  </a:lnTo>
                  <a:lnTo>
                    <a:pt x="71162" y="88225"/>
                  </a:lnTo>
                  <a:lnTo>
                    <a:pt x="71242" y="95082"/>
                  </a:lnTo>
                  <a:lnTo>
                    <a:pt x="67785" y="100822"/>
                  </a:lnTo>
                  <a:lnTo>
                    <a:pt x="61971" y="105819"/>
                  </a:lnTo>
                  <a:lnTo>
                    <a:pt x="43033" y="111372"/>
                  </a:lnTo>
                  <a:lnTo>
                    <a:pt x="82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21459" y="3145247"/>
              <a:ext cx="90272" cy="87002"/>
            </a:xfrm>
            <a:custGeom>
              <a:avLst/>
              <a:gdLst/>
              <a:ahLst/>
              <a:cxnLst/>
              <a:rect l="0" t="0" r="0" b="0"/>
              <a:pathLst>
                <a:path w="90272" h="87002">
                  <a:moveTo>
                    <a:pt x="69214" y="13302"/>
                  </a:moveTo>
                  <a:lnTo>
                    <a:pt x="58036" y="2124"/>
                  </a:lnTo>
                  <a:lnTo>
                    <a:pt x="51233" y="0"/>
                  </a:lnTo>
                  <a:lnTo>
                    <a:pt x="34317" y="761"/>
                  </a:lnTo>
                  <a:lnTo>
                    <a:pt x="18220" y="11238"/>
                  </a:lnTo>
                  <a:lnTo>
                    <a:pt x="10651" y="18945"/>
                  </a:lnTo>
                  <a:lnTo>
                    <a:pt x="2242" y="39987"/>
                  </a:lnTo>
                  <a:lnTo>
                    <a:pt x="0" y="52149"/>
                  </a:lnTo>
                  <a:lnTo>
                    <a:pt x="3747" y="71901"/>
                  </a:lnTo>
                  <a:lnTo>
                    <a:pt x="8022" y="80444"/>
                  </a:lnTo>
                  <a:lnTo>
                    <a:pt x="13212" y="83800"/>
                  </a:lnTo>
                  <a:lnTo>
                    <a:pt x="19011" y="83697"/>
                  </a:lnTo>
                  <a:lnTo>
                    <a:pt x="25217" y="81289"/>
                  </a:lnTo>
                  <a:lnTo>
                    <a:pt x="45130" y="61132"/>
                  </a:lnTo>
                  <a:lnTo>
                    <a:pt x="50818" y="59227"/>
                  </a:lnTo>
                  <a:lnTo>
                    <a:pt x="55780" y="61466"/>
                  </a:lnTo>
                  <a:lnTo>
                    <a:pt x="65583" y="70973"/>
                  </a:lnTo>
                  <a:lnTo>
                    <a:pt x="90271" y="87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11730" y="3139629"/>
              <a:ext cx="73701" cy="71563"/>
            </a:xfrm>
            <a:custGeom>
              <a:avLst/>
              <a:gdLst/>
              <a:ahLst/>
              <a:cxnLst/>
              <a:rect l="0" t="0" r="0" b="0"/>
              <a:pathLst>
                <a:path w="73701" h="71563">
                  <a:moveTo>
                    <a:pt x="0" y="39977"/>
                  </a:moveTo>
                  <a:lnTo>
                    <a:pt x="0" y="64240"/>
                  </a:lnTo>
                  <a:lnTo>
                    <a:pt x="3120" y="36798"/>
                  </a:lnTo>
                  <a:lnTo>
                    <a:pt x="9576" y="18677"/>
                  </a:lnTo>
                  <a:lnTo>
                    <a:pt x="20244" y="2824"/>
                  </a:lnTo>
                  <a:lnTo>
                    <a:pt x="26364" y="0"/>
                  </a:lnTo>
                  <a:lnTo>
                    <a:pt x="32784" y="458"/>
                  </a:lnTo>
                  <a:lnTo>
                    <a:pt x="39403" y="3102"/>
                  </a:lnTo>
                  <a:lnTo>
                    <a:pt x="59898" y="23592"/>
                  </a:lnTo>
                  <a:lnTo>
                    <a:pt x="67565" y="42053"/>
                  </a:lnTo>
                  <a:lnTo>
                    <a:pt x="73700" y="71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93388" y="2973991"/>
              <a:ext cx="86799" cy="248412"/>
            </a:xfrm>
            <a:custGeom>
              <a:avLst/>
              <a:gdLst/>
              <a:ahLst/>
              <a:cxnLst/>
              <a:rect l="0" t="0" r="0" b="0"/>
              <a:pathLst>
                <a:path w="86799" h="248412">
                  <a:moveTo>
                    <a:pt x="86798" y="184558"/>
                  </a:moveTo>
                  <a:lnTo>
                    <a:pt x="68818" y="168917"/>
                  </a:lnTo>
                  <a:lnTo>
                    <a:pt x="51901" y="160839"/>
                  </a:lnTo>
                  <a:lnTo>
                    <a:pt x="42476" y="160556"/>
                  </a:lnTo>
                  <a:lnTo>
                    <a:pt x="22646" y="166482"/>
                  </a:lnTo>
                  <a:lnTo>
                    <a:pt x="14784" y="173677"/>
                  </a:lnTo>
                  <a:lnTo>
                    <a:pt x="2929" y="194150"/>
                  </a:lnTo>
                  <a:lnTo>
                    <a:pt x="0" y="215727"/>
                  </a:lnTo>
                  <a:lnTo>
                    <a:pt x="857" y="226394"/>
                  </a:lnTo>
                  <a:lnTo>
                    <a:pt x="4937" y="234676"/>
                  </a:lnTo>
                  <a:lnTo>
                    <a:pt x="18830" y="246997"/>
                  </a:lnTo>
                  <a:lnTo>
                    <a:pt x="26278" y="248411"/>
                  </a:lnTo>
                  <a:lnTo>
                    <a:pt x="33583" y="247014"/>
                  </a:lnTo>
                  <a:lnTo>
                    <a:pt x="40793" y="243743"/>
                  </a:lnTo>
                  <a:lnTo>
                    <a:pt x="51924" y="227630"/>
                  </a:lnTo>
                  <a:lnTo>
                    <a:pt x="59600" y="204871"/>
                  </a:lnTo>
                  <a:lnTo>
                    <a:pt x="64528" y="149013"/>
                  </a:lnTo>
                  <a:lnTo>
                    <a:pt x="59912" y="93179"/>
                  </a:lnTo>
                  <a:lnTo>
                    <a:pt x="44379" y="37604"/>
                  </a:lnTo>
                  <a:lnTo>
                    <a:pt x="36360" y="17469"/>
                  </a:lnTo>
                  <a:lnTo>
                    <a:pt x="24997" y="722"/>
                  </a:lnTo>
                  <a:lnTo>
                    <a:pt x="21031" y="0"/>
                  </a:lnTo>
                  <a:lnTo>
                    <a:pt x="18387" y="4197"/>
                  </a:lnTo>
                  <a:lnTo>
                    <a:pt x="16624" y="11675"/>
                  </a:lnTo>
                  <a:lnTo>
                    <a:pt x="22201" y="50062"/>
                  </a:lnTo>
                  <a:lnTo>
                    <a:pt x="37940" y="109554"/>
                  </a:lnTo>
                  <a:lnTo>
                    <a:pt x="52927" y="150375"/>
                  </a:lnTo>
                  <a:lnTo>
                    <a:pt x="76270" y="174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63357" y="3095378"/>
              <a:ext cx="61289" cy="168457"/>
            </a:xfrm>
            <a:custGeom>
              <a:avLst/>
              <a:gdLst/>
              <a:ahLst/>
              <a:cxnLst/>
              <a:rect l="0" t="0" r="0" b="0"/>
              <a:pathLst>
                <a:path w="61289" h="168457">
                  <a:moveTo>
                    <a:pt x="48415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2"/>
                  </a:lnTo>
                  <a:lnTo>
                    <a:pt x="0" y="50581"/>
                  </a:lnTo>
                  <a:lnTo>
                    <a:pt x="2100" y="59457"/>
                  </a:lnTo>
                  <a:lnTo>
                    <a:pt x="7010" y="66544"/>
                  </a:lnTo>
                  <a:lnTo>
                    <a:pt x="13793" y="72439"/>
                  </a:lnTo>
                  <a:lnTo>
                    <a:pt x="21824" y="75199"/>
                  </a:lnTo>
                  <a:lnTo>
                    <a:pt x="40106" y="75146"/>
                  </a:lnTo>
                  <a:lnTo>
                    <a:pt x="47555" y="78173"/>
                  </a:lnTo>
                  <a:lnTo>
                    <a:pt x="58951" y="90895"/>
                  </a:lnTo>
                  <a:lnTo>
                    <a:pt x="61288" y="99201"/>
                  </a:lnTo>
                  <a:lnTo>
                    <a:pt x="60765" y="117789"/>
                  </a:lnTo>
                  <a:lnTo>
                    <a:pt x="50394" y="134629"/>
                  </a:lnTo>
                  <a:lnTo>
                    <a:pt x="630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295626" y="2979564"/>
            <a:ext cx="905452" cy="452727"/>
            <a:chOff x="4295626" y="2979564"/>
            <a:chExt cx="905452" cy="452727"/>
          </a:xfrm>
        </p:grpSpPr>
        <p:sp>
          <p:nvSpPr>
            <p:cNvPr id="63" name="Freeform 62"/>
            <p:cNvSpPr/>
            <p:nvPr/>
          </p:nvSpPr>
          <p:spPr>
            <a:xfrm>
              <a:off x="4421969" y="297956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48269" y="299009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85140" y="3035804"/>
              <a:ext cx="63172" cy="114522"/>
            </a:xfrm>
            <a:custGeom>
              <a:avLst/>
              <a:gdLst/>
              <a:ahLst/>
              <a:cxnLst/>
              <a:rect l="0" t="0" r="0" b="0"/>
              <a:pathLst>
                <a:path w="63172" h="114522">
                  <a:moveTo>
                    <a:pt x="0" y="38517"/>
                  </a:moveTo>
                  <a:lnTo>
                    <a:pt x="22356" y="38517"/>
                  </a:lnTo>
                  <a:lnTo>
                    <a:pt x="39572" y="32278"/>
                  </a:lnTo>
                  <a:lnTo>
                    <a:pt x="47438" y="27339"/>
                  </a:lnTo>
                  <a:lnTo>
                    <a:pt x="50343" y="20536"/>
                  </a:lnTo>
                  <a:lnTo>
                    <a:pt x="49939" y="12492"/>
                  </a:lnTo>
                  <a:lnTo>
                    <a:pt x="47331" y="3619"/>
                  </a:lnTo>
                  <a:lnTo>
                    <a:pt x="42082" y="44"/>
                  </a:lnTo>
                  <a:lnTo>
                    <a:pt x="35074" y="0"/>
                  </a:lnTo>
                  <a:lnTo>
                    <a:pt x="26892" y="2311"/>
                  </a:lnTo>
                  <a:lnTo>
                    <a:pt x="20267" y="7360"/>
                  </a:lnTo>
                  <a:lnTo>
                    <a:pt x="9787" y="22330"/>
                  </a:lnTo>
                  <a:lnTo>
                    <a:pt x="2900" y="56078"/>
                  </a:lnTo>
                  <a:lnTo>
                    <a:pt x="7528" y="79077"/>
                  </a:lnTo>
                  <a:lnTo>
                    <a:pt x="12037" y="90123"/>
                  </a:lnTo>
                  <a:lnTo>
                    <a:pt x="26407" y="105517"/>
                  </a:lnTo>
                  <a:lnTo>
                    <a:pt x="42152" y="113918"/>
                  </a:lnTo>
                  <a:lnTo>
                    <a:pt x="47988" y="114521"/>
                  </a:lnTo>
                  <a:lnTo>
                    <a:pt x="63171" y="112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79896" y="3043031"/>
              <a:ext cx="105286" cy="126047"/>
            </a:xfrm>
            <a:custGeom>
              <a:avLst/>
              <a:gdLst/>
              <a:ahLst/>
              <a:cxnLst/>
              <a:rect l="0" t="0" r="0" b="0"/>
              <a:pathLst>
                <a:path w="105286" h="126047">
                  <a:moveTo>
                    <a:pt x="0" y="41818"/>
                  </a:moveTo>
                  <a:lnTo>
                    <a:pt x="15619" y="95910"/>
                  </a:lnTo>
                  <a:lnTo>
                    <a:pt x="15092" y="95427"/>
                  </a:lnTo>
                  <a:lnTo>
                    <a:pt x="13571" y="91595"/>
                  </a:lnTo>
                  <a:lnTo>
                    <a:pt x="12300" y="51824"/>
                  </a:lnTo>
                  <a:lnTo>
                    <a:pt x="16385" y="25988"/>
                  </a:lnTo>
                  <a:lnTo>
                    <a:pt x="21452" y="16057"/>
                  </a:lnTo>
                  <a:lnTo>
                    <a:pt x="36440" y="1903"/>
                  </a:lnTo>
                  <a:lnTo>
                    <a:pt x="44181" y="0"/>
                  </a:lnTo>
                  <a:lnTo>
                    <a:pt x="51680" y="1071"/>
                  </a:lnTo>
                  <a:lnTo>
                    <a:pt x="59020" y="4125"/>
                  </a:lnTo>
                  <a:lnTo>
                    <a:pt x="70295" y="16877"/>
                  </a:lnTo>
                  <a:lnTo>
                    <a:pt x="96865" y="64920"/>
                  </a:lnTo>
                  <a:lnTo>
                    <a:pt x="105285" y="126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69326" y="326383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95626" y="3242777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92355" y="16789"/>
                  </a:lnTo>
                  <a:lnTo>
                    <a:pt x="4094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53554" y="3232248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3120" y="42692"/>
                  </a:lnTo>
                  <a:lnTo>
                    <a:pt x="10723" y="102069"/>
                  </a:lnTo>
                  <a:lnTo>
                    <a:pt x="15684" y="124912"/>
                  </a:lnTo>
                  <a:lnTo>
                    <a:pt x="17475" y="127729"/>
                  </a:lnTo>
                  <a:lnTo>
                    <a:pt x="18669" y="124927"/>
                  </a:lnTo>
                  <a:lnTo>
                    <a:pt x="19465" y="118380"/>
                  </a:lnTo>
                  <a:lnTo>
                    <a:pt x="26589" y="104866"/>
                  </a:lnTo>
                  <a:lnTo>
                    <a:pt x="31764" y="97987"/>
                  </a:lnTo>
                  <a:lnTo>
                    <a:pt x="38723" y="94571"/>
                  </a:lnTo>
                  <a:lnTo>
                    <a:pt x="55815" y="93894"/>
                  </a:lnTo>
                  <a:lnTo>
                    <a:pt x="71990" y="100613"/>
                  </a:lnTo>
                  <a:lnTo>
                    <a:pt x="79579" y="105680"/>
                  </a:lnTo>
                  <a:lnTo>
                    <a:pt x="91131" y="120669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72132" y="3284891"/>
              <a:ext cx="76872" cy="106792"/>
            </a:xfrm>
            <a:custGeom>
              <a:avLst/>
              <a:gdLst/>
              <a:ahLst/>
              <a:cxnLst/>
              <a:rect l="0" t="0" r="0" b="0"/>
              <a:pathLst>
                <a:path w="76872" h="106792">
                  <a:moveTo>
                    <a:pt x="39350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6"/>
                  </a:lnTo>
                  <a:lnTo>
                    <a:pt x="2588" y="70180"/>
                  </a:lnTo>
                  <a:lnTo>
                    <a:pt x="14822" y="88123"/>
                  </a:lnTo>
                  <a:lnTo>
                    <a:pt x="41441" y="105789"/>
                  </a:lnTo>
                  <a:lnTo>
                    <a:pt x="50102" y="106791"/>
                  </a:lnTo>
                  <a:lnTo>
                    <a:pt x="65965" y="101665"/>
                  </a:lnTo>
                  <a:lnTo>
                    <a:pt x="71131" y="94683"/>
                  </a:lnTo>
                  <a:lnTo>
                    <a:pt x="76871" y="74446"/>
                  </a:lnTo>
                  <a:lnTo>
                    <a:pt x="73184" y="52975"/>
                  </a:lnTo>
                  <a:lnTo>
                    <a:pt x="63745" y="34073"/>
                  </a:lnTo>
                  <a:lnTo>
                    <a:pt x="3935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76848" y="3274362"/>
              <a:ext cx="67149" cy="109304"/>
            </a:xfrm>
            <a:custGeom>
              <a:avLst/>
              <a:gdLst/>
              <a:ahLst/>
              <a:cxnLst/>
              <a:rect l="0" t="0" r="0" b="0"/>
              <a:pathLst>
                <a:path w="67149" h="109304">
                  <a:moveTo>
                    <a:pt x="8333" y="10529"/>
                  </a:moveTo>
                  <a:lnTo>
                    <a:pt x="0" y="48007"/>
                  </a:lnTo>
                  <a:lnTo>
                    <a:pt x="1574" y="82855"/>
                  </a:lnTo>
                  <a:lnTo>
                    <a:pt x="3827" y="93841"/>
                  </a:lnTo>
                  <a:lnTo>
                    <a:pt x="10008" y="101166"/>
                  </a:lnTo>
                  <a:lnTo>
                    <a:pt x="29355" y="109303"/>
                  </a:lnTo>
                  <a:lnTo>
                    <a:pt x="38725" y="107964"/>
                  </a:lnTo>
                  <a:lnTo>
                    <a:pt x="55376" y="97117"/>
                  </a:lnTo>
                  <a:lnTo>
                    <a:pt x="64336" y="77478"/>
                  </a:lnTo>
                  <a:lnTo>
                    <a:pt x="67148" y="54322"/>
                  </a:lnTo>
                  <a:lnTo>
                    <a:pt x="62154" y="23895"/>
                  </a:lnTo>
                  <a:lnTo>
                    <a:pt x="504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89075" y="3261061"/>
              <a:ext cx="77696" cy="140613"/>
            </a:xfrm>
            <a:custGeom>
              <a:avLst/>
              <a:gdLst/>
              <a:ahLst/>
              <a:cxnLst/>
              <a:rect l="0" t="0" r="0" b="0"/>
              <a:pathLst>
                <a:path w="77696" h="140613">
                  <a:moveTo>
                    <a:pt x="54034" y="13301"/>
                  </a:moveTo>
                  <a:lnTo>
                    <a:pt x="42855" y="2123"/>
                  </a:lnTo>
                  <a:lnTo>
                    <a:pt x="36053" y="0"/>
                  </a:lnTo>
                  <a:lnTo>
                    <a:pt x="19136" y="761"/>
                  </a:lnTo>
                  <a:lnTo>
                    <a:pt x="12051" y="4941"/>
                  </a:lnTo>
                  <a:lnTo>
                    <a:pt x="1060" y="18944"/>
                  </a:lnTo>
                  <a:lnTo>
                    <a:pt x="0" y="26422"/>
                  </a:lnTo>
                  <a:lnTo>
                    <a:pt x="5062" y="40970"/>
                  </a:lnTo>
                  <a:lnTo>
                    <a:pt x="18230" y="52115"/>
                  </a:lnTo>
                  <a:lnTo>
                    <a:pt x="63053" y="74868"/>
                  </a:lnTo>
                  <a:lnTo>
                    <a:pt x="74810" y="90967"/>
                  </a:lnTo>
                  <a:lnTo>
                    <a:pt x="77695" y="109820"/>
                  </a:lnTo>
                  <a:lnTo>
                    <a:pt x="76827" y="119761"/>
                  </a:lnTo>
                  <a:lnTo>
                    <a:pt x="72739" y="127558"/>
                  </a:lnTo>
                  <a:lnTo>
                    <a:pt x="58837" y="139341"/>
                  </a:lnTo>
                  <a:lnTo>
                    <a:pt x="51387" y="140612"/>
                  </a:lnTo>
                  <a:lnTo>
                    <a:pt x="44080" y="139119"/>
                  </a:lnTo>
                  <a:lnTo>
                    <a:pt x="22448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86819" y="3284179"/>
              <a:ext cx="82632" cy="95469"/>
            </a:xfrm>
            <a:custGeom>
              <a:avLst/>
              <a:gdLst/>
              <a:ahLst/>
              <a:cxnLst/>
              <a:rect l="0" t="0" r="0" b="0"/>
              <a:pathLst>
                <a:path w="82632" h="95469">
                  <a:moveTo>
                    <a:pt x="61575" y="42826"/>
                  </a:moveTo>
                  <a:lnTo>
                    <a:pt x="51999" y="18779"/>
                  </a:lnTo>
                  <a:lnTo>
                    <a:pt x="41331" y="4452"/>
                  </a:lnTo>
                  <a:lnTo>
                    <a:pt x="34041" y="866"/>
                  </a:lnTo>
                  <a:lnTo>
                    <a:pt x="16582" y="0"/>
                  </a:lnTo>
                  <a:lnTo>
                    <a:pt x="10523" y="4917"/>
                  </a:lnTo>
                  <a:lnTo>
                    <a:pt x="3790" y="22858"/>
                  </a:lnTo>
                  <a:lnTo>
                    <a:pt x="0" y="59266"/>
                  </a:lnTo>
                  <a:lnTo>
                    <a:pt x="5352" y="79769"/>
                  </a:lnTo>
                  <a:lnTo>
                    <a:pt x="10055" y="88511"/>
                  </a:lnTo>
                  <a:lnTo>
                    <a:pt x="16700" y="93170"/>
                  </a:lnTo>
                  <a:lnTo>
                    <a:pt x="24639" y="95106"/>
                  </a:lnTo>
                  <a:lnTo>
                    <a:pt x="33441" y="95227"/>
                  </a:lnTo>
                  <a:lnTo>
                    <a:pt x="40479" y="91798"/>
                  </a:lnTo>
                  <a:lnTo>
                    <a:pt x="51419" y="78629"/>
                  </a:lnTo>
                  <a:lnTo>
                    <a:pt x="55974" y="77223"/>
                  </a:lnTo>
                  <a:lnTo>
                    <a:pt x="60180" y="79795"/>
                  </a:lnTo>
                  <a:lnTo>
                    <a:pt x="67974" y="88503"/>
                  </a:lnTo>
                  <a:lnTo>
                    <a:pt x="82631" y="95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75419" y="3300657"/>
              <a:ext cx="67732" cy="72229"/>
            </a:xfrm>
            <a:custGeom>
              <a:avLst/>
              <a:gdLst/>
              <a:ahLst/>
              <a:cxnLst/>
              <a:rect l="0" t="0" r="0" b="0"/>
              <a:pathLst>
                <a:path w="67732" h="72229">
                  <a:moveTo>
                    <a:pt x="4560" y="15819"/>
                  </a:moveTo>
                  <a:lnTo>
                    <a:pt x="7679" y="58511"/>
                  </a:lnTo>
                  <a:lnTo>
                    <a:pt x="10625" y="72228"/>
                  </a:lnTo>
                  <a:lnTo>
                    <a:pt x="8036" y="66626"/>
                  </a:lnTo>
                  <a:lnTo>
                    <a:pt x="0" y="38152"/>
                  </a:lnTo>
                  <a:lnTo>
                    <a:pt x="2923" y="16386"/>
                  </a:lnTo>
                  <a:lnTo>
                    <a:pt x="6978" y="5669"/>
                  </a:lnTo>
                  <a:lnTo>
                    <a:pt x="12021" y="863"/>
                  </a:lnTo>
                  <a:lnTo>
                    <a:pt x="17723" y="0"/>
                  </a:lnTo>
                  <a:lnTo>
                    <a:pt x="23864" y="1763"/>
                  </a:lnTo>
                  <a:lnTo>
                    <a:pt x="29128" y="6448"/>
                  </a:lnTo>
                  <a:lnTo>
                    <a:pt x="67731" y="68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56266" y="3190434"/>
              <a:ext cx="60585" cy="199748"/>
            </a:xfrm>
            <a:custGeom>
              <a:avLst/>
              <a:gdLst/>
              <a:ahLst/>
              <a:cxnLst/>
              <a:rect l="0" t="0" r="0" b="0"/>
              <a:pathLst>
                <a:path w="60585" h="199748">
                  <a:moveTo>
                    <a:pt x="50055" y="126042"/>
                  </a:moveTo>
                  <a:lnTo>
                    <a:pt x="38876" y="114864"/>
                  </a:lnTo>
                  <a:lnTo>
                    <a:pt x="33244" y="113911"/>
                  </a:lnTo>
                  <a:lnTo>
                    <a:pt x="27149" y="115615"/>
                  </a:lnTo>
                  <a:lnTo>
                    <a:pt x="20746" y="119091"/>
                  </a:lnTo>
                  <a:lnTo>
                    <a:pt x="10513" y="132311"/>
                  </a:lnTo>
                  <a:lnTo>
                    <a:pt x="3235" y="151055"/>
                  </a:lnTo>
                  <a:lnTo>
                    <a:pt x="0" y="174984"/>
                  </a:lnTo>
                  <a:lnTo>
                    <a:pt x="2647" y="184406"/>
                  </a:lnTo>
                  <a:lnTo>
                    <a:pt x="7921" y="191858"/>
                  </a:lnTo>
                  <a:lnTo>
                    <a:pt x="14947" y="197995"/>
                  </a:lnTo>
                  <a:lnTo>
                    <a:pt x="21970" y="199747"/>
                  </a:lnTo>
                  <a:lnTo>
                    <a:pt x="28992" y="198576"/>
                  </a:lnTo>
                  <a:lnTo>
                    <a:pt x="36013" y="195455"/>
                  </a:lnTo>
                  <a:lnTo>
                    <a:pt x="46934" y="179509"/>
                  </a:lnTo>
                  <a:lnTo>
                    <a:pt x="54517" y="156824"/>
                  </a:lnTo>
                  <a:lnTo>
                    <a:pt x="59385" y="101014"/>
                  </a:lnTo>
                  <a:lnTo>
                    <a:pt x="54758" y="45189"/>
                  </a:lnTo>
                  <a:lnTo>
                    <a:pt x="45859" y="5640"/>
                  </a:lnTo>
                  <a:lnTo>
                    <a:pt x="42578" y="150"/>
                  </a:lnTo>
                  <a:lnTo>
                    <a:pt x="39221" y="0"/>
                  </a:lnTo>
                  <a:lnTo>
                    <a:pt x="35813" y="3410"/>
                  </a:lnTo>
                  <a:lnTo>
                    <a:pt x="34712" y="9192"/>
                  </a:lnTo>
                  <a:lnTo>
                    <a:pt x="38950" y="72110"/>
                  </a:lnTo>
                  <a:lnTo>
                    <a:pt x="45040" y="134783"/>
                  </a:lnTo>
                  <a:lnTo>
                    <a:pt x="60584" y="189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58963" y="3305948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0"/>
                  </a:moveTo>
                  <a:lnTo>
                    <a:pt x="19758" y="0"/>
                  </a:lnTo>
                  <a:lnTo>
                    <a:pt x="12002" y="3509"/>
                  </a:lnTo>
                  <a:lnTo>
                    <a:pt x="265" y="16767"/>
                  </a:lnTo>
                  <a:lnTo>
                    <a:pt x="177" y="24046"/>
                  </a:lnTo>
                  <a:lnTo>
                    <a:pt x="3628" y="31238"/>
                  </a:lnTo>
                  <a:lnTo>
                    <a:pt x="16820" y="44299"/>
                  </a:lnTo>
                  <a:lnTo>
                    <a:pt x="34382" y="54004"/>
                  </a:lnTo>
                  <a:lnTo>
                    <a:pt x="39299" y="61739"/>
                  </a:lnTo>
                  <a:lnTo>
                    <a:pt x="41643" y="82811"/>
                  </a:lnTo>
                  <a:lnTo>
                    <a:pt x="35666" y="101535"/>
                  </a:lnTo>
                  <a:lnTo>
                    <a:pt x="30796" y="109804"/>
                  </a:lnTo>
                  <a:lnTo>
                    <a:pt x="25210" y="1153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369119" y="2899760"/>
            <a:ext cx="873958" cy="514277"/>
            <a:chOff x="3369119" y="2899760"/>
            <a:chExt cx="873958" cy="514277"/>
          </a:xfrm>
        </p:grpSpPr>
        <p:sp>
          <p:nvSpPr>
            <p:cNvPr id="78" name="Freeform 77"/>
            <p:cNvSpPr/>
            <p:nvPr/>
          </p:nvSpPr>
          <p:spPr>
            <a:xfrm>
              <a:off x="3390176" y="2958507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74404" y="297956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00704" y="305326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13745" y="3032207"/>
              <a:ext cx="87002" cy="78281"/>
            </a:xfrm>
            <a:custGeom>
              <a:avLst/>
              <a:gdLst/>
              <a:ahLst/>
              <a:cxnLst/>
              <a:rect l="0" t="0" r="0" b="0"/>
              <a:pathLst>
                <a:path w="87002" h="78281">
                  <a:moveTo>
                    <a:pt x="13301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761" y="34898"/>
                  </a:lnTo>
                  <a:lnTo>
                    <a:pt x="13355" y="64152"/>
                  </a:lnTo>
                  <a:lnTo>
                    <a:pt x="21526" y="70844"/>
                  </a:lnTo>
                  <a:lnTo>
                    <a:pt x="43083" y="78280"/>
                  </a:lnTo>
                  <a:lnTo>
                    <a:pt x="51873" y="76753"/>
                  </a:lnTo>
                  <a:lnTo>
                    <a:pt x="58903" y="72225"/>
                  </a:lnTo>
                  <a:lnTo>
                    <a:pt x="69833" y="57836"/>
                  </a:lnTo>
                  <a:lnTo>
                    <a:pt x="81394" y="31175"/>
                  </a:lnTo>
                  <a:lnTo>
                    <a:pt x="870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53388" y="3044871"/>
              <a:ext cx="73701" cy="61036"/>
            </a:xfrm>
            <a:custGeom>
              <a:avLst/>
              <a:gdLst/>
              <a:ahLst/>
              <a:cxnLst/>
              <a:rect l="0" t="0" r="0" b="0"/>
              <a:pathLst>
                <a:path w="73701" h="61036">
                  <a:moveTo>
                    <a:pt x="0" y="29450"/>
                  </a:moveTo>
                  <a:lnTo>
                    <a:pt x="0" y="53713"/>
                  </a:lnTo>
                  <a:lnTo>
                    <a:pt x="5589" y="11213"/>
                  </a:lnTo>
                  <a:lnTo>
                    <a:pt x="11915" y="4424"/>
                  </a:lnTo>
                  <a:lnTo>
                    <a:pt x="20812" y="1067"/>
                  </a:lnTo>
                  <a:lnTo>
                    <a:pt x="31422" y="0"/>
                  </a:lnTo>
                  <a:lnTo>
                    <a:pt x="39666" y="2798"/>
                  </a:lnTo>
                  <a:lnTo>
                    <a:pt x="51944" y="15265"/>
                  </a:lnTo>
                  <a:lnTo>
                    <a:pt x="73700" y="61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47562" y="2899760"/>
              <a:ext cx="63755" cy="205134"/>
            </a:xfrm>
            <a:custGeom>
              <a:avLst/>
              <a:gdLst/>
              <a:ahLst/>
              <a:cxnLst/>
              <a:rect l="0" t="0" r="0" b="0"/>
              <a:pathLst>
                <a:path w="63755" h="205134">
                  <a:moveTo>
                    <a:pt x="53225" y="153504"/>
                  </a:moveTo>
                  <a:lnTo>
                    <a:pt x="47636" y="136736"/>
                  </a:lnTo>
                  <a:lnTo>
                    <a:pt x="42480" y="132967"/>
                  </a:lnTo>
                  <a:lnTo>
                    <a:pt x="35533" y="131624"/>
                  </a:lnTo>
                  <a:lnTo>
                    <a:pt x="27393" y="131898"/>
                  </a:lnTo>
                  <a:lnTo>
                    <a:pt x="12108" y="138442"/>
                  </a:lnTo>
                  <a:lnTo>
                    <a:pt x="4757" y="143463"/>
                  </a:lnTo>
                  <a:lnTo>
                    <a:pt x="1026" y="150319"/>
                  </a:lnTo>
                  <a:lnTo>
                    <a:pt x="0" y="167296"/>
                  </a:lnTo>
                  <a:lnTo>
                    <a:pt x="5999" y="196585"/>
                  </a:lnTo>
                  <a:lnTo>
                    <a:pt x="11213" y="202112"/>
                  </a:lnTo>
                  <a:lnTo>
                    <a:pt x="18198" y="204626"/>
                  </a:lnTo>
                  <a:lnTo>
                    <a:pt x="26364" y="205133"/>
                  </a:lnTo>
                  <a:lnTo>
                    <a:pt x="41677" y="199457"/>
                  </a:lnTo>
                  <a:lnTo>
                    <a:pt x="49036" y="194668"/>
                  </a:lnTo>
                  <a:lnTo>
                    <a:pt x="53942" y="185626"/>
                  </a:lnTo>
                  <a:lnTo>
                    <a:pt x="61815" y="132206"/>
                  </a:lnTo>
                  <a:lnTo>
                    <a:pt x="57782" y="70658"/>
                  </a:lnTo>
                  <a:lnTo>
                    <a:pt x="44550" y="20156"/>
                  </a:lnTo>
                  <a:lnTo>
                    <a:pt x="33382" y="2211"/>
                  </a:lnTo>
                  <a:lnTo>
                    <a:pt x="28298" y="0"/>
                  </a:lnTo>
                  <a:lnTo>
                    <a:pt x="23739" y="2035"/>
                  </a:lnTo>
                  <a:lnTo>
                    <a:pt x="19530" y="6901"/>
                  </a:lnTo>
                  <a:lnTo>
                    <a:pt x="14852" y="24786"/>
                  </a:lnTo>
                  <a:lnTo>
                    <a:pt x="13944" y="47163"/>
                  </a:lnTo>
                  <a:lnTo>
                    <a:pt x="25984" y="100722"/>
                  </a:lnTo>
                  <a:lnTo>
                    <a:pt x="40522" y="141778"/>
                  </a:lnTo>
                  <a:lnTo>
                    <a:pt x="63754" y="174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63958" y="2990093"/>
              <a:ext cx="31587" cy="107882"/>
            </a:xfrm>
            <a:custGeom>
              <a:avLst/>
              <a:gdLst/>
              <a:ahLst/>
              <a:cxnLst/>
              <a:rect l="0" t="0" r="0" b="0"/>
              <a:pathLst>
                <a:path w="31587" h="107882">
                  <a:moveTo>
                    <a:pt x="0" y="52642"/>
                  </a:moveTo>
                  <a:lnTo>
                    <a:pt x="3120" y="95334"/>
                  </a:lnTo>
                  <a:lnTo>
                    <a:pt x="5589" y="105670"/>
                  </a:lnTo>
                  <a:lnTo>
                    <a:pt x="7236" y="107881"/>
                  </a:lnTo>
                  <a:lnTo>
                    <a:pt x="9065" y="97860"/>
                  </a:lnTo>
                  <a:lnTo>
                    <a:pt x="5122" y="51665"/>
                  </a:lnTo>
                  <a:lnTo>
                    <a:pt x="10465" y="32321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12698" y="3001502"/>
              <a:ext cx="58515" cy="114934"/>
            </a:xfrm>
            <a:custGeom>
              <a:avLst/>
              <a:gdLst/>
              <a:ahLst/>
              <a:cxnLst/>
              <a:rect l="0" t="0" r="0" b="0"/>
              <a:pathLst>
                <a:path w="58515" h="114934">
                  <a:moveTo>
                    <a:pt x="24960" y="62290"/>
                  </a:moveTo>
                  <a:lnTo>
                    <a:pt x="41727" y="56701"/>
                  </a:lnTo>
                  <a:lnTo>
                    <a:pt x="53079" y="44599"/>
                  </a:lnTo>
                  <a:lnTo>
                    <a:pt x="57744" y="36458"/>
                  </a:lnTo>
                  <a:lnTo>
                    <a:pt x="58514" y="27521"/>
                  </a:lnTo>
                  <a:lnTo>
                    <a:pt x="53131" y="8233"/>
                  </a:lnTo>
                  <a:lnTo>
                    <a:pt x="47250" y="2855"/>
                  </a:lnTo>
                  <a:lnTo>
                    <a:pt x="39820" y="440"/>
                  </a:lnTo>
                  <a:lnTo>
                    <a:pt x="31357" y="0"/>
                  </a:lnTo>
                  <a:lnTo>
                    <a:pt x="24545" y="3216"/>
                  </a:lnTo>
                  <a:lnTo>
                    <a:pt x="13857" y="16148"/>
                  </a:lnTo>
                  <a:lnTo>
                    <a:pt x="1263" y="43160"/>
                  </a:lnTo>
                  <a:lnTo>
                    <a:pt x="0" y="63146"/>
                  </a:lnTo>
                  <a:lnTo>
                    <a:pt x="4508" y="82558"/>
                  </a:lnTo>
                  <a:lnTo>
                    <a:pt x="14310" y="98984"/>
                  </a:lnTo>
                  <a:lnTo>
                    <a:pt x="21370" y="104300"/>
                  </a:lnTo>
                  <a:lnTo>
                    <a:pt x="56545" y="114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99979" y="2913254"/>
              <a:ext cx="94604" cy="221850"/>
            </a:xfrm>
            <a:custGeom>
              <a:avLst/>
              <a:gdLst/>
              <a:ahLst/>
              <a:cxnLst/>
              <a:rect l="0" t="0" r="0" b="0"/>
              <a:pathLst>
                <a:path w="94604" h="221850">
                  <a:moveTo>
                    <a:pt x="64021" y="171595"/>
                  </a:moveTo>
                  <a:lnTo>
                    <a:pt x="54445" y="140313"/>
                  </a:lnTo>
                  <a:lnTo>
                    <a:pt x="43777" y="124157"/>
                  </a:lnTo>
                  <a:lnTo>
                    <a:pt x="37657" y="121252"/>
                  </a:lnTo>
                  <a:lnTo>
                    <a:pt x="31237" y="121656"/>
                  </a:lnTo>
                  <a:lnTo>
                    <a:pt x="17865" y="128343"/>
                  </a:lnTo>
                  <a:lnTo>
                    <a:pt x="4123" y="139114"/>
                  </a:lnTo>
                  <a:lnTo>
                    <a:pt x="692" y="146432"/>
                  </a:lnTo>
                  <a:lnTo>
                    <a:pt x="0" y="163921"/>
                  </a:lnTo>
                  <a:lnTo>
                    <a:pt x="6187" y="193498"/>
                  </a:lnTo>
                  <a:lnTo>
                    <a:pt x="21018" y="218899"/>
                  </a:lnTo>
                  <a:lnTo>
                    <a:pt x="27164" y="221849"/>
                  </a:lnTo>
                  <a:lnTo>
                    <a:pt x="33600" y="221475"/>
                  </a:lnTo>
                  <a:lnTo>
                    <a:pt x="46991" y="214821"/>
                  </a:lnTo>
                  <a:lnTo>
                    <a:pt x="60742" y="204065"/>
                  </a:lnTo>
                  <a:lnTo>
                    <a:pt x="76047" y="179266"/>
                  </a:lnTo>
                  <a:lnTo>
                    <a:pt x="90529" y="138276"/>
                  </a:lnTo>
                  <a:lnTo>
                    <a:pt x="94603" y="86332"/>
                  </a:lnTo>
                  <a:lnTo>
                    <a:pt x="92189" y="48066"/>
                  </a:lnTo>
                  <a:lnTo>
                    <a:pt x="80894" y="3695"/>
                  </a:lnTo>
                  <a:lnTo>
                    <a:pt x="77609" y="0"/>
                  </a:lnTo>
                  <a:lnTo>
                    <a:pt x="74249" y="1046"/>
                  </a:lnTo>
                  <a:lnTo>
                    <a:pt x="70840" y="5254"/>
                  </a:lnTo>
                  <a:lnTo>
                    <a:pt x="66041" y="33532"/>
                  </a:lnTo>
                  <a:lnTo>
                    <a:pt x="64420" y="85009"/>
                  </a:lnTo>
                  <a:lnTo>
                    <a:pt x="67219" y="137117"/>
                  </a:lnTo>
                  <a:lnTo>
                    <a:pt x="74549" y="192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42818" y="326383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6" y="37478"/>
                  </a:lnTo>
                  <a:lnTo>
                    <a:pt x="651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69119" y="323224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8" y="16789"/>
                  </a:lnTo>
                  <a:lnTo>
                    <a:pt x="22791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10929" y="3242777"/>
              <a:ext cx="89818" cy="136871"/>
            </a:xfrm>
            <a:custGeom>
              <a:avLst/>
              <a:gdLst/>
              <a:ahLst/>
              <a:cxnLst/>
              <a:rect l="0" t="0" r="0" b="0"/>
              <a:pathLst>
                <a:path w="89818" h="13687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4559" y="88901"/>
                  </a:lnTo>
                  <a:lnTo>
                    <a:pt x="7242" y="94363"/>
                  </a:lnTo>
                  <a:lnTo>
                    <a:pt x="11370" y="94494"/>
                  </a:lnTo>
                  <a:lnTo>
                    <a:pt x="34807" y="75077"/>
                  </a:lnTo>
                  <a:lnTo>
                    <a:pt x="41445" y="73448"/>
                  </a:lnTo>
                  <a:lnTo>
                    <a:pt x="48210" y="74702"/>
                  </a:lnTo>
                  <a:lnTo>
                    <a:pt x="55060" y="77877"/>
                  </a:lnTo>
                  <a:lnTo>
                    <a:pt x="65791" y="90764"/>
                  </a:lnTo>
                  <a:lnTo>
                    <a:pt x="8981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08012" y="3284891"/>
              <a:ext cx="58429" cy="105140"/>
            </a:xfrm>
            <a:custGeom>
              <a:avLst/>
              <a:gdLst/>
              <a:ahLst/>
              <a:cxnLst/>
              <a:rect l="0" t="0" r="0" b="0"/>
              <a:pathLst>
                <a:path w="58429" h="105140">
                  <a:moveTo>
                    <a:pt x="34848" y="10528"/>
                  </a:moveTo>
                  <a:lnTo>
                    <a:pt x="18080" y="16117"/>
                  </a:lnTo>
                  <a:lnTo>
                    <a:pt x="6728" y="28220"/>
                  </a:lnTo>
                  <a:lnTo>
                    <a:pt x="2064" y="36361"/>
                  </a:lnTo>
                  <a:lnTo>
                    <a:pt x="0" y="57884"/>
                  </a:lnTo>
                  <a:lnTo>
                    <a:pt x="4152" y="80708"/>
                  </a:lnTo>
                  <a:lnTo>
                    <a:pt x="13796" y="98651"/>
                  </a:lnTo>
                  <a:lnTo>
                    <a:pt x="20813" y="103202"/>
                  </a:lnTo>
                  <a:lnTo>
                    <a:pt x="37969" y="105139"/>
                  </a:lnTo>
                  <a:lnTo>
                    <a:pt x="45117" y="101678"/>
                  </a:lnTo>
                  <a:lnTo>
                    <a:pt x="56180" y="88474"/>
                  </a:lnTo>
                  <a:lnTo>
                    <a:pt x="58428" y="80040"/>
                  </a:lnTo>
                  <a:lnTo>
                    <a:pt x="56002" y="51402"/>
                  </a:lnTo>
                  <a:lnTo>
                    <a:pt x="50879" y="31034"/>
                  </a:lnTo>
                  <a:lnTo>
                    <a:pt x="45535" y="23029"/>
                  </a:lnTo>
                  <a:lnTo>
                    <a:pt x="137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84974" y="3274362"/>
              <a:ext cx="52643" cy="83044"/>
            </a:xfrm>
            <a:custGeom>
              <a:avLst/>
              <a:gdLst/>
              <a:ahLst/>
              <a:cxnLst/>
              <a:rect l="0" t="0" r="0" b="0"/>
              <a:pathLst>
                <a:path w="52643" h="83044">
                  <a:moveTo>
                    <a:pt x="0" y="21057"/>
                  </a:moveTo>
                  <a:lnTo>
                    <a:pt x="3119" y="63749"/>
                  </a:lnTo>
                  <a:lnTo>
                    <a:pt x="5589" y="74085"/>
                  </a:lnTo>
                  <a:lnTo>
                    <a:pt x="10745" y="79806"/>
                  </a:lnTo>
                  <a:lnTo>
                    <a:pt x="17691" y="82450"/>
                  </a:lnTo>
                  <a:lnTo>
                    <a:pt x="25832" y="83043"/>
                  </a:lnTo>
                  <a:lnTo>
                    <a:pt x="33599" y="79928"/>
                  </a:lnTo>
                  <a:lnTo>
                    <a:pt x="48468" y="67110"/>
                  </a:lnTo>
                  <a:lnTo>
                    <a:pt x="52199" y="57608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00076" y="3258245"/>
              <a:ext cx="52584" cy="115578"/>
            </a:xfrm>
            <a:custGeom>
              <a:avLst/>
              <a:gdLst/>
              <a:ahLst/>
              <a:cxnLst/>
              <a:rect l="0" t="0" r="0" b="0"/>
              <a:pathLst>
                <a:path w="52584" h="115578">
                  <a:moveTo>
                    <a:pt x="42825" y="5589"/>
                  </a:moveTo>
                  <a:lnTo>
                    <a:pt x="26057" y="0"/>
                  </a:lnTo>
                  <a:lnTo>
                    <a:pt x="18779" y="693"/>
                  </a:lnTo>
                  <a:lnTo>
                    <a:pt x="4452" y="7702"/>
                  </a:lnTo>
                  <a:lnTo>
                    <a:pt x="866" y="14017"/>
                  </a:lnTo>
                  <a:lnTo>
                    <a:pt x="0" y="30391"/>
                  </a:lnTo>
                  <a:lnTo>
                    <a:pt x="3746" y="37332"/>
                  </a:lnTo>
                  <a:lnTo>
                    <a:pt x="44611" y="66426"/>
                  </a:lnTo>
                  <a:lnTo>
                    <a:pt x="49865" y="75393"/>
                  </a:lnTo>
                  <a:lnTo>
                    <a:pt x="52583" y="97835"/>
                  </a:lnTo>
                  <a:lnTo>
                    <a:pt x="48161" y="105690"/>
                  </a:lnTo>
                  <a:lnTo>
                    <a:pt x="40533" y="110928"/>
                  </a:lnTo>
                  <a:lnTo>
                    <a:pt x="24259" y="115577"/>
                  </a:lnTo>
                  <a:lnTo>
                    <a:pt x="19919" y="115179"/>
                  </a:lnTo>
                  <a:lnTo>
                    <a:pt x="11240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10300" y="3304954"/>
              <a:ext cx="80001" cy="74694"/>
            </a:xfrm>
            <a:custGeom>
              <a:avLst/>
              <a:gdLst/>
              <a:ahLst/>
              <a:cxnLst/>
              <a:rect l="0" t="0" r="0" b="0"/>
              <a:pathLst>
                <a:path w="80001" h="74694">
                  <a:moveTo>
                    <a:pt x="48415" y="43108"/>
                  </a:moveTo>
                  <a:lnTo>
                    <a:pt x="48415" y="20751"/>
                  </a:lnTo>
                  <a:lnTo>
                    <a:pt x="44905" y="12995"/>
                  </a:lnTo>
                  <a:lnTo>
                    <a:pt x="31647" y="1259"/>
                  </a:lnTo>
                  <a:lnTo>
                    <a:pt x="24368" y="0"/>
                  </a:lnTo>
                  <a:lnTo>
                    <a:pt x="17176" y="1501"/>
                  </a:lnTo>
                  <a:lnTo>
                    <a:pt x="10041" y="4842"/>
                  </a:lnTo>
                  <a:lnTo>
                    <a:pt x="5285" y="11748"/>
                  </a:lnTo>
                  <a:lnTo>
                    <a:pt x="0" y="31900"/>
                  </a:lnTo>
                  <a:lnTo>
                    <a:pt x="2614" y="63964"/>
                  </a:lnTo>
                  <a:lnTo>
                    <a:pt x="7352" y="69880"/>
                  </a:lnTo>
                  <a:lnTo>
                    <a:pt x="14021" y="72654"/>
                  </a:lnTo>
                  <a:lnTo>
                    <a:pt x="21976" y="73334"/>
                  </a:lnTo>
                  <a:lnTo>
                    <a:pt x="28449" y="70278"/>
                  </a:lnTo>
                  <a:lnTo>
                    <a:pt x="38761" y="57523"/>
                  </a:lnTo>
                  <a:lnTo>
                    <a:pt x="43149" y="56228"/>
                  </a:lnTo>
                  <a:lnTo>
                    <a:pt x="47244" y="58873"/>
                  </a:lnTo>
                  <a:lnTo>
                    <a:pt x="51144" y="64147"/>
                  </a:lnTo>
                  <a:lnTo>
                    <a:pt x="56083" y="67662"/>
                  </a:lnTo>
                  <a:lnTo>
                    <a:pt x="80000" y="7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00829" y="3312866"/>
              <a:ext cx="52643" cy="76614"/>
            </a:xfrm>
            <a:custGeom>
              <a:avLst/>
              <a:gdLst/>
              <a:ahLst/>
              <a:cxnLst/>
              <a:rect l="0" t="0" r="0" b="0"/>
              <a:pathLst>
                <a:path w="52643" h="76614">
                  <a:moveTo>
                    <a:pt x="0" y="14139"/>
                  </a:moveTo>
                  <a:lnTo>
                    <a:pt x="9553" y="76613"/>
                  </a:lnTo>
                  <a:lnTo>
                    <a:pt x="10095" y="68421"/>
                  </a:lnTo>
                  <a:lnTo>
                    <a:pt x="1425" y="7770"/>
                  </a:lnTo>
                  <a:lnTo>
                    <a:pt x="3290" y="1704"/>
                  </a:lnTo>
                  <a:lnTo>
                    <a:pt x="6872" y="0"/>
                  </a:lnTo>
                  <a:lnTo>
                    <a:pt x="11601" y="1203"/>
                  </a:lnTo>
                  <a:lnTo>
                    <a:pt x="29433" y="14075"/>
                  </a:lnTo>
                  <a:lnTo>
                    <a:pt x="52642" y="56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76987" y="3198156"/>
              <a:ext cx="71242" cy="215881"/>
            </a:xfrm>
            <a:custGeom>
              <a:avLst/>
              <a:gdLst/>
              <a:ahLst/>
              <a:cxnLst/>
              <a:rect l="0" t="0" r="0" b="0"/>
              <a:pathLst>
                <a:path w="71242" h="215881">
                  <a:moveTo>
                    <a:pt x="39655" y="139377"/>
                  </a:moveTo>
                  <a:lnTo>
                    <a:pt x="34066" y="122610"/>
                  </a:lnTo>
                  <a:lnTo>
                    <a:pt x="30080" y="120010"/>
                  </a:lnTo>
                  <a:lnTo>
                    <a:pt x="25083" y="120617"/>
                  </a:lnTo>
                  <a:lnTo>
                    <a:pt x="19412" y="123361"/>
                  </a:lnTo>
                  <a:lnTo>
                    <a:pt x="9991" y="135769"/>
                  </a:lnTo>
                  <a:lnTo>
                    <a:pt x="3075" y="154151"/>
                  </a:lnTo>
                  <a:lnTo>
                    <a:pt x="0" y="177919"/>
                  </a:lnTo>
                  <a:lnTo>
                    <a:pt x="4873" y="200960"/>
                  </a:lnTo>
                  <a:lnTo>
                    <a:pt x="9448" y="212018"/>
                  </a:lnTo>
                  <a:lnTo>
                    <a:pt x="14838" y="215880"/>
                  </a:lnTo>
                  <a:lnTo>
                    <a:pt x="20771" y="214946"/>
                  </a:lnTo>
                  <a:lnTo>
                    <a:pt x="27065" y="210813"/>
                  </a:lnTo>
                  <a:lnTo>
                    <a:pt x="37179" y="193743"/>
                  </a:lnTo>
                  <a:lnTo>
                    <a:pt x="46331" y="157825"/>
                  </a:lnTo>
                  <a:lnTo>
                    <a:pt x="55742" y="98306"/>
                  </a:lnTo>
                  <a:lnTo>
                    <a:pt x="45557" y="39169"/>
                  </a:lnTo>
                  <a:lnTo>
                    <a:pt x="35815" y="4011"/>
                  </a:lnTo>
                  <a:lnTo>
                    <a:pt x="32416" y="0"/>
                  </a:lnTo>
                  <a:lnTo>
                    <a:pt x="28980" y="836"/>
                  </a:lnTo>
                  <a:lnTo>
                    <a:pt x="25519" y="4902"/>
                  </a:lnTo>
                  <a:lnTo>
                    <a:pt x="24382" y="11123"/>
                  </a:lnTo>
                  <a:lnTo>
                    <a:pt x="28271" y="67462"/>
                  </a:lnTo>
                  <a:lnTo>
                    <a:pt x="40467" y="130817"/>
                  </a:lnTo>
                  <a:lnTo>
                    <a:pt x="48205" y="155460"/>
                  </a:lnTo>
                  <a:lnTo>
                    <a:pt x="71241" y="192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77736" y="3263834"/>
              <a:ext cx="65341" cy="147400"/>
            </a:xfrm>
            <a:custGeom>
              <a:avLst/>
              <a:gdLst/>
              <a:ahLst/>
              <a:cxnLst/>
              <a:rect l="0" t="0" r="0" b="0"/>
              <a:pathLst>
                <a:path w="65341" h="147400">
                  <a:moveTo>
                    <a:pt x="54719" y="0"/>
                  </a:moveTo>
                  <a:lnTo>
                    <a:pt x="30673" y="9575"/>
                  </a:lnTo>
                  <a:lnTo>
                    <a:pt x="16346" y="20243"/>
                  </a:lnTo>
                  <a:lnTo>
                    <a:pt x="715" y="44993"/>
                  </a:lnTo>
                  <a:lnTo>
                    <a:pt x="0" y="54561"/>
                  </a:lnTo>
                  <a:lnTo>
                    <a:pt x="5443" y="74552"/>
                  </a:lnTo>
                  <a:lnTo>
                    <a:pt x="12510" y="81287"/>
                  </a:lnTo>
                  <a:lnTo>
                    <a:pt x="59415" y="104161"/>
                  </a:lnTo>
                  <a:lnTo>
                    <a:pt x="63699" y="111555"/>
                  </a:lnTo>
                  <a:lnTo>
                    <a:pt x="65340" y="129128"/>
                  </a:lnTo>
                  <a:lnTo>
                    <a:pt x="61800" y="135218"/>
                  </a:lnTo>
                  <a:lnTo>
                    <a:pt x="55930" y="139279"/>
                  </a:lnTo>
                  <a:lnTo>
                    <a:pt x="3366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8" name="Straight Connector 97"/>
          <p:cNvCxnSpPr/>
          <p:nvPr/>
        </p:nvCxnSpPr>
        <p:spPr>
          <a:xfrm flipH="1">
            <a:off x="600124" y="2937450"/>
            <a:ext cx="9791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 flipH="1">
            <a:off x="621181" y="4443026"/>
            <a:ext cx="9580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589595" y="2958507"/>
            <a:ext cx="0" cy="14845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 flipH="1">
            <a:off x="600124" y="3432290"/>
            <a:ext cx="9791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 flipH="1">
            <a:off x="610652" y="3927129"/>
            <a:ext cx="9580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/>
          <p:cNvGrpSpPr/>
          <p:nvPr/>
        </p:nvGrpSpPr>
        <p:grpSpPr>
          <a:xfrm>
            <a:off x="2505782" y="3008899"/>
            <a:ext cx="779358" cy="257073"/>
            <a:chOff x="2505782" y="3008899"/>
            <a:chExt cx="779358" cy="257073"/>
          </a:xfrm>
        </p:grpSpPr>
        <p:sp>
          <p:nvSpPr>
            <p:cNvPr id="103" name="Freeform 102"/>
            <p:cNvSpPr/>
            <p:nvPr/>
          </p:nvSpPr>
          <p:spPr>
            <a:xfrm>
              <a:off x="2505782" y="3008899"/>
              <a:ext cx="136872" cy="181236"/>
            </a:xfrm>
            <a:custGeom>
              <a:avLst/>
              <a:gdLst/>
              <a:ahLst/>
              <a:cxnLst/>
              <a:rect l="0" t="0" r="0" b="0"/>
              <a:pathLst>
                <a:path w="136872" h="181236">
                  <a:moveTo>
                    <a:pt x="0" y="170707"/>
                  </a:moveTo>
                  <a:lnTo>
                    <a:pt x="3119" y="128015"/>
                  </a:lnTo>
                  <a:lnTo>
                    <a:pt x="9553" y="67469"/>
                  </a:lnTo>
                  <a:lnTo>
                    <a:pt x="15989" y="4138"/>
                  </a:lnTo>
                  <a:lnTo>
                    <a:pt x="16509" y="0"/>
                  </a:lnTo>
                  <a:lnTo>
                    <a:pt x="15685" y="750"/>
                  </a:lnTo>
                  <a:lnTo>
                    <a:pt x="13966" y="4760"/>
                  </a:lnTo>
                  <a:lnTo>
                    <a:pt x="17136" y="27171"/>
                  </a:lnTo>
                  <a:lnTo>
                    <a:pt x="31074" y="56038"/>
                  </a:lnTo>
                  <a:lnTo>
                    <a:pt x="55610" y="81229"/>
                  </a:lnTo>
                  <a:lnTo>
                    <a:pt x="65150" y="84149"/>
                  </a:lnTo>
                  <a:lnTo>
                    <a:pt x="85107" y="81154"/>
                  </a:lnTo>
                  <a:lnTo>
                    <a:pt x="93003" y="75910"/>
                  </a:lnTo>
                  <a:lnTo>
                    <a:pt x="104896" y="60725"/>
                  </a:lnTo>
                  <a:lnTo>
                    <a:pt x="118168" y="32445"/>
                  </a:lnTo>
                  <a:lnTo>
                    <a:pt x="120892" y="30569"/>
                  </a:lnTo>
                  <a:lnTo>
                    <a:pt x="122709" y="33998"/>
                  </a:lnTo>
                  <a:lnTo>
                    <a:pt x="123557" y="49116"/>
                  </a:lnTo>
                  <a:lnTo>
                    <a:pt x="119798" y="77358"/>
                  </a:lnTo>
                  <a:lnTo>
                    <a:pt x="130838" y="134368"/>
                  </a:lnTo>
                  <a:lnTo>
                    <a:pt x="136871" y="181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705823" y="3126963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3120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16352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90051" y="3011150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42694" y="301115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453" y="17069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26922" y="3148020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26922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83955" y="3126963"/>
              <a:ext cx="54459" cy="95399"/>
            </a:xfrm>
            <a:custGeom>
              <a:avLst/>
              <a:gdLst/>
              <a:ahLst/>
              <a:cxnLst/>
              <a:rect l="0" t="0" r="0" b="0"/>
              <a:pathLst>
                <a:path w="54459" h="95399">
                  <a:moveTo>
                    <a:pt x="27195" y="0"/>
                  </a:moveTo>
                  <a:lnTo>
                    <a:pt x="10427" y="11178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2499" y="73218"/>
                  </a:lnTo>
                  <a:lnTo>
                    <a:pt x="7222" y="81567"/>
                  </a:lnTo>
                  <a:lnTo>
                    <a:pt x="21827" y="93964"/>
                  </a:lnTo>
                  <a:lnTo>
                    <a:pt x="29466" y="95398"/>
                  </a:lnTo>
                  <a:lnTo>
                    <a:pt x="36898" y="94014"/>
                  </a:lnTo>
                  <a:lnTo>
                    <a:pt x="44192" y="90752"/>
                  </a:lnTo>
                  <a:lnTo>
                    <a:pt x="49055" y="83898"/>
                  </a:lnTo>
                  <a:lnTo>
                    <a:pt x="54458" y="63805"/>
                  </a:lnTo>
                  <a:lnTo>
                    <a:pt x="53559" y="54235"/>
                  </a:lnTo>
                  <a:lnTo>
                    <a:pt x="3772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74321" y="3148972"/>
              <a:ext cx="84229" cy="93806"/>
            </a:xfrm>
            <a:custGeom>
              <a:avLst/>
              <a:gdLst/>
              <a:ahLst/>
              <a:cxnLst/>
              <a:rect l="0" t="0" r="0" b="0"/>
              <a:pathLst>
                <a:path w="84229" h="93806">
                  <a:moveTo>
                    <a:pt x="0" y="9577"/>
                  </a:moveTo>
                  <a:lnTo>
                    <a:pt x="15618" y="63668"/>
                  </a:lnTo>
                  <a:lnTo>
                    <a:pt x="15092" y="63185"/>
                  </a:lnTo>
                  <a:lnTo>
                    <a:pt x="5841" y="37194"/>
                  </a:lnTo>
                  <a:lnTo>
                    <a:pt x="5715" y="18342"/>
                  </a:lnTo>
                  <a:lnTo>
                    <a:pt x="7320" y="8401"/>
                  </a:lnTo>
                  <a:lnTo>
                    <a:pt x="13069" y="2944"/>
                  </a:lnTo>
                  <a:lnTo>
                    <a:pt x="21580" y="476"/>
                  </a:lnTo>
                  <a:lnTo>
                    <a:pt x="31934" y="0"/>
                  </a:lnTo>
                  <a:lnTo>
                    <a:pt x="41177" y="3192"/>
                  </a:lnTo>
                  <a:lnTo>
                    <a:pt x="57685" y="16098"/>
                  </a:lnTo>
                  <a:lnTo>
                    <a:pt x="74544" y="43094"/>
                  </a:lnTo>
                  <a:lnTo>
                    <a:pt x="84228" y="93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89552" y="3105083"/>
              <a:ext cx="95588" cy="160889"/>
            </a:xfrm>
            <a:custGeom>
              <a:avLst/>
              <a:gdLst/>
              <a:ahLst/>
              <a:cxnLst/>
              <a:rect l="0" t="0" r="0" b="0"/>
              <a:pathLst>
                <a:path w="95588" h="160889">
                  <a:moveTo>
                    <a:pt x="53225" y="21880"/>
                  </a:moveTo>
                  <a:lnTo>
                    <a:pt x="47636" y="5113"/>
                  </a:lnTo>
                  <a:lnTo>
                    <a:pt x="42480" y="1343"/>
                  </a:lnTo>
                  <a:lnTo>
                    <a:pt x="35533" y="0"/>
                  </a:lnTo>
                  <a:lnTo>
                    <a:pt x="27392" y="274"/>
                  </a:lnTo>
                  <a:lnTo>
                    <a:pt x="12108" y="6819"/>
                  </a:lnTo>
                  <a:lnTo>
                    <a:pt x="4757" y="11839"/>
                  </a:lnTo>
                  <a:lnTo>
                    <a:pt x="1026" y="18696"/>
                  </a:lnTo>
                  <a:lnTo>
                    <a:pt x="0" y="35673"/>
                  </a:lnTo>
                  <a:lnTo>
                    <a:pt x="6562" y="51797"/>
                  </a:lnTo>
                  <a:lnTo>
                    <a:pt x="11588" y="59372"/>
                  </a:lnTo>
                  <a:lnTo>
                    <a:pt x="26531" y="70909"/>
                  </a:lnTo>
                  <a:lnTo>
                    <a:pt x="73756" y="93934"/>
                  </a:lnTo>
                  <a:lnTo>
                    <a:pt x="90036" y="110056"/>
                  </a:lnTo>
                  <a:lnTo>
                    <a:pt x="94143" y="119269"/>
                  </a:lnTo>
                  <a:lnTo>
                    <a:pt x="95587" y="138864"/>
                  </a:lnTo>
                  <a:lnTo>
                    <a:pt x="91995" y="146663"/>
                  </a:lnTo>
                  <a:lnTo>
                    <a:pt x="78645" y="158448"/>
                  </a:lnTo>
                  <a:lnTo>
                    <a:pt x="71341" y="160888"/>
                  </a:lnTo>
                  <a:lnTo>
                    <a:pt x="42696" y="158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621388" y="3021678"/>
            <a:ext cx="737437" cy="389756"/>
            <a:chOff x="1621388" y="3021678"/>
            <a:chExt cx="737437" cy="389756"/>
          </a:xfrm>
        </p:grpSpPr>
        <p:sp>
          <p:nvSpPr>
            <p:cNvPr id="114" name="Freeform 113"/>
            <p:cNvSpPr/>
            <p:nvPr/>
          </p:nvSpPr>
          <p:spPr>
            <a:xfrm>
              <a:off x="1684559" y="3021678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31586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9937" y="8997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621388" y="3021678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720992" y="3036730"/>
              <a:ext cx="89910" cy="153405"/>
            </a:xfrm>
            <a:custGeom>
              <a:avLst/>
              <a:gdLst/>
              <a:ahLst/>
              <a:cxnLst/>
              <a:rect l="0" t="0" r="0" b="0"/>
              <a:pathLst>
                <a:path w="89910" h="153405">
                  <a:moveTo>
                    <a:pt x="16210" y="79705"/>
                  </a:moveTo>
                  <a:lnTo>
                    <a:pt x="40256" y="70130"/>
                  </a:lnTo>
                  <a:lnTo>
                    <a:pt x="54583" y="59462"/>
                  </a:lnTo>
                  <a:lnTo>
                    <a:pt x="70213" y="34712"/>
                  </a:lnTo>
                  <a:lnTo>
                    <a:pt x="70930" y="26313"/>
                  </a:lnTo>
                  <a:lnTo>
                    <a:pt x="65486" y="10742"/>
                  </a:lnTo>
                  <a:lnTo>
                    <a:pt x="58419" y="5653"/>
                  </a:lnTo>
                  <a:lnTo>
                    <a:pt x="38089" y="0"/>
                  </a:lnTo>
                  <a:lnTo>
                    <a:pt x="28456" y="832"/>
                  </a:lnTo>
                  <a:lnTo>
                    <a:pt x="11514" y="7995"/>
                  </a:lnTo>
                  <a:lnTo>
                    <a:pt x="6060" y="15521"/>
                  </a:lnTo>
                  <a:lnTo>
                    <a:pt x="0" y="36361"/>
                  </a:lnTo>
                  <a:lnTo>
                    <a:pt x="2178" y="74401"/>
                  </a:lnTo>
                  <a:lnTo>
                    <a:pt x="15822" y="109719"/>
                  </a:lnTo>
                  <a:lnTo>
                    <a:pt x="34682" y="136821"/>
                  </a:lnTo>
                  <a:lnTo>
                    <a:pt x="54445" y="146034"/>
                  </a:lnTo>
                  <a:lnTo>
                    <a:pt x="89909" y="153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31958" y="3067350"/>
              <a:ext cx="84229" cy="112257"/>
            </a:xfrm>
            <a:custGeom>
              <a:avLst/>
              <a:gdLst/>
              <a:ahLst/>
              <a:cxnLst/>
              <a:rect l="0" t="0" r="0" b="0"/>
              <a:pathLst>
                <a:path w="84229" h="112257">
                  <a:moveTo>
                    <a:pt x="0" y="38556"/>
                  </a:moveTo>
                  <a:lnTo>
                    <a:pt x="14654" y="97173"/>
                  </a:lnTo>
                  <a:lnTo>
                    <a:pt x="15619" y="102201"/>
                  </a:lnTo>
                  <a:lnTo>
                    <a:pt x="15092" y="102043"/>
                  </a:lnTo>
                  <a:lnTo>
                    <a:pt x="13571" y="98428"/>
                  </a:lnTo>
                  <a:lnTo>
                    <a:pt x="10929" y="46339"/>
                  </a:lnTo>
                  <a:lnTo>
                    <a:pt x="13047" y="22129"/>
                  </a:lnTo>
                  <a:lnTo>
                    <a:pt x="21786" y="3569"/>
                  </a:lnTo>
                  <a:lnTo>
                    <a:pt x="28562" y="24"/>
                  </a:lnTo>
                  <a:lnTo>
                    <a:pt x="36589" y="0"/>
                  </a:lnTo>
                  <a:lnTo>
                    <a:pt x="45450" y="2324"/>
                  </a:lnTo>
                  <a:lnTo>
                    <a:pt x="52527" y="7382"/>
                  </a:lnTo>
                  <a:lnTo>
                    <a:pt x="63510" y="22361"/>
                  </a:lnTo>
                  <a:lnTo>
                    <a:pt x="76269" y="50526"/>
                  </a:lnTo>
                  <a:lnTo>
                    <a:pt x="84228" y="112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642445" y="3222612"/>
              <a:ext cx="132776" cy="167565"/>
            </a:xfrm>
            <a:custGeom>
              <a:avLst/>
              <a:gdLst/>
              <a:ahLst/>
              <a:cxnLst/>
              <a:rect l="0" t="0" r="0" b="0"/>
              <a:pathLst>
                <a:path w="132776" h="167565">
                  <a:moveTo>
                    <a:pt x="0" y="146507"/>
                  </a:moveTo>
                  <a:lnTo>
                    <a:pt x="17959" y="85396"/>
                  </a:lnTo>
                  <a:lnTo>
                    <a:pt x="24749" y="63195"/>
                  </a:lnTo>
                  <a:lnTo>
                    <a:pt x="27028" y="60550"/>
                  </a:lnTo>
                  <a:lnTo>
                    <a:pt x="28547" y="63466"/>
                  </a:lnTo>
                  <a:lnTo>
                    <a:pt x="29560" y="70089"/>
                  </a:lnTo>
                  <a:lnTo>
                    <a:pt x="36924" y="83687"/>
                  </a:lnTo>
                  <a:lnTo>
                    <a:pt x="42164" y="90589"/>
                  </a:lnTo>
                  <a:lnTo>
                    <a:pt x="50336" y="94021"/>
                  </a:lnTo>
                  <a:lnTo>
                    <a:pt x="71895" y="94714"/>
                  </a:lnTo>
                  <a:lnTo>
                    <a:pt x="81855" y="89751"/>
                  </a:lnTo>
                  <a:lnTo>
                    <a:pt x="122058" y="40911"/>
                  </a:lnTo>
                  <a:lnTo>
                    <a:pt x="130287" y="16907"/>
                  </a:lnTo>
                  <a:lnTo>
                    <a:pt x="132775" y="0"/>
                  </a:lnTo>
                  <a:lnTo>
                    <a:pt x="129981" y="8083"/>
                  </a:lnTo>
                  <a:lnTo>
                    <a:pt x="126821" y="64385"/>
                  </a:lnTo>
                  <a:lnTo>
                    <a:pt x="126437" y="118847"/>
                  </a:lnTo>
                  <a:lnTo>
                    <a:pt x="126342" y="167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21430" y="330594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821430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95129" y="321119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5"/>
                  </a:lnTo>
                  <a:lnTo>
                    <a:pt x="0" y="118156"/>
                  </a:lnTo>
                  <a:lnTo>
                    <a:pt x="8333" y="171668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48205" y="3190134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44120"/>
                  </a:lnTo>
                  <a:lnTo>
                    <a:pt x="9462" y="190729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10943" y="3316476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2195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21471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70128" y="3284891"/>
              <a:ext cx="71019" cy="126543"/>
            </a:xfrm>
            <a:custGeom>
              <a:avLst/>
              <a:gdLst/>
              <a:ahLst/>
              <a:cxnLst/>
              <a:rect l="0" t="0" r="0" b="0"/>
              <a:pathLst>
                <a:path w="71019" h="126543">
                  <a:moveTo>
                    <a:pt x="46099" y="10528"/>
                  </a:moveTo>
                  <a:lnTo>
                    <a:pt x="29332" y="16117"/>
                  </a:lnTo>
                  <a:lnTo>
                    <a:pt x="17980" y="28220"/>
                  </a:lnTo>
                  <a:lnTo>
                    <a:pt x="1161" y="64586"/>
                  </a:lnTo>
                  <a:lnTo>
                    <a:pt x="0" y="84857"/>
                  </a:lnTo>
                  <a:lnTo>
                    <a:pt x="4554" y="104394"/>
                  </a:lnTo>
                  <a:lnTo>
                    <a:pt x="14377" y="120877"/>
                  </a:lnTo>
                  <a:lnTo>
                    <a:pt x="21442" y="125038"/>
                  </a:lnTo>
                  <a:lnTo>
                    <a:pt x="38650" y="126542"/>
                  </a:lnTo>
                  <a:lnTo>
                    <a:pt x="45813" y="122966"/>
                  </a:lnTo>
                  <a:lnTo>
                    <a:pt x="56891" y="109634"/>
                  </a:lnTo>
                  <a:lnTo>
                    <a:pt x="69704" y="82397"/>
                  </a:lnTo>
                  <a:lnTo>
                    <a:pt x="71018" y="62357"/>
                  </a:lnTo>
                  <a:lnTo>
                    <a:pt x="66533" y="42922"/>
                  </a:lnTo>
                  <a:lnTo>
                    <a:pt x="355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59500" y="3307371"/>
              <a:ext cx="83071" cy="82806"/>
            </a:xfrm>
            <a:custGeom>
              <a:avLst/>
              <a:gdLst/>
              <a:ahLst/>
              <a:cxnLst/>
              <a:rect l="0" t="0" r="0" b="0"/>
              <a:pathLst>
                <a:path w="83071" h="82806">
                  <a:moveTo>
                    <a:pt x="9370" y="30162"/>
                  </a:moveTo>
                  <a:lnTo>
                    <a:pt x="3781" y="46930"/>
                  </a:lnTo>
                  <a:lnTo>
                    <a:pt x="4156" y="64520"/>
                  </a:lnTo>
                  <a:lnTo>
                    <a:pt x="5883" y="77018"/>
                  </a:lnTo>
                  <a:lnTo>
                    <a:pt x="4706" y="75438"/>
                  </a:lnTo>
                  <a:lnTo>
                    <a:pt x="2751" y="70874"/>
                  </a:lnTo>
                  <a:lnTo>
                    <a:pt x="0" y="42095"/>
                  </a:lnTo>
                  <a:lnTo>
                    <a:pt x="4774" y="9521"/>
                  </a:lnTo>
                  <a:lnTo>
                    <a:pt x="9816" y="3533"/>
                  </a:lnTo>
                  <a:lnTo>
                    <a:pt x="16686" y="711"/>
                  </a:lnTo>
                  <a:lnTo>
                    <a:pt x="24776" y="0"/>
                  </a:lnTo>
                  <a:lnTo>
                    <a:pt x="40004" y="5448"/>
                  </a:lnTo>
                  <a:lnTo>
                    <a:pt x="47340" y="10177"/>
                  </a:lnTo>
                  <a:lnTo>
                    <a:pt x="58611" y="24789"/>
                  </a:lnTo>
                  <a:lnTo>
                    <a:pt x="83070" y="82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292528" y="3216131"/>
              <a:ext cx="66297" cy="165911"/>
            </a:xfrm>
            <a:custGeom>
              <a:avLst/>
              <a:gdLst/>
              <a:ahLst/>
              <a:cxnLst/>
              <a:rect l="0" t="0" r="0" b="0"/>
              <a:pathLst>
                <a:path w="66297" h="165911">
                  <a:moveTo>
                    <a:pt x="65855" y="5589"/>
                  </a:moveTo>
                  <a:lnTo>
                    <a:pt x="49087" y="0"/>
                  </a:lnTo>
                  <a:lnTo>
                    <a:pt x="31497" y="3494"/>
                  </a:lnTo>
                  <a:lnTo>
                    <a:pt x="21892" y="7702"/>
                  </a:lnTo>
                  <a:lnTo>
                    <a:pt x="8101" y="21736"/>
                  </a:lnTo>
                  <a:lnTo>
                    <a:pt x="2786" y="30392"/>
                  </a:lnTo>
                  <a:lnTo>
                    <a:pt x="0" y="49368"/>
                  </a:lnTo>
                  <a:lnTo>
                    <a:pt x="894" y="59341"/>
                  </a:lnTo>
                  <a:lnTo>
                    <a:pt x="8128" y="76662"/>
                  </a:lnTo>
                  <a:lnTo>
                    <a:pt x="13332" y="84557"/>
                  </a:lnTo>
                  <a:lnTo>
                    <a:pt x="28473" y="96448"/>
                  </a:lnTo>
                  <a:lnTo>
                    <a:pt x="61201" y="119203"/>
                  </a:lnTo>
                  <a:lnTo>
                    <a:pt x="65092" y="126955"/>
                  </a:lnTo>
                  <a:lnTo>
                    <a:pt x="66296" y="144927"/>
                  </a:lnTo>
                  <a:lnTo>
                    <a:pt x="62639" y="152294"/>
                  </a:lnTo>
                  <a:lnTo>
                    <a:pt x="49218" y="163597"/>
                  </a:lnTo>
                  <a:lnTo>
                    <a:pt x="40726" y="165910"/>
                  </a:lnTo>
                  <a:lnTo>
                    <a:pt x="2684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621181" y="2963258"/>
            <a:ext cx="842281" cy="436362"/>
            <a:chOff x="621181" y="2963258"/>
            <a:chExt cx="842281" cy="436362"/>
          </a:xfrm>
        </p:grpSpPr>
        <p:sp>
          <p:nvSpPr>
            <p:cNvPr id="129" name="Freeform 128"/>
            <p:cNvSpPr/>
            <p:nvPr/>
          </p:nvSpPr>
          <p:spPr>
            <a:xfrm>
              <a:off x="621181" y="3080603"/>
              <a:ext cx="10529" cy="130589"/>
            </a:xfrm>
            <a:custGeom>
              <a:avLst/>
              <a:gdLst/>
              <a:ahLst/>
              <a:cxnLst/>
              <a:rect l="0" t="0" r="0" b="0"/>
              <a:pathLst>
                <a:path w="10529" h="130589">
                  <a:moveTo>
                    <a:pt x="10528" y="0"/>
                  </a:moveTo>
                  <a:lnTo>
                    <a:pt x="10528" y="38175"/>
                  </a:lnTo>
                  <a:lnTo>
                    <a:pt x="3293" y="92923"/>
                  </a:lnTo>
                  <a:lnTo>
                    <a:pt x="0" y="130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5409" y="3000621"/>
              <a:ext cx="52643" cy="200043"/>
            </a:xfrm>
            <a:custGeom>
              <a:avLst/>
              <a:gdLst/>
              <a:ahLst/>
              <a:cxnLst/>
              <a:rect l="0" t="0" r="0" b="0"/>
              <a:pathLst>
                <a:path w="52643" h="200043">
                  <a:moveTo>
                    <a:pt x="52642" y="0"/>
                  </a:moveTo>
                  <a:lnTo>
                    <a:pt x="35875" y="11179"/>
                  </a:lnTo>
                  <a:lnTo>
                    <a:pt x="24523" y="26026"/>
                  </a:lnTo>
                  <a:lnTo>
                    <a:pt x="16748" y="45492"/>
                  </a:lnTo>
                  <a:lnTo>
                    <a:pt x="11757" y="99237"/>
                  </a:lnTo>
                  <a:lnTo>
                    <a:pt x="5182" y="15465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2238" y="311643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8390" y="3116435"/>
              <a:ext cx="72833" cy="91851"/>
            </a:xfrm>
            <a:custGeom>
              <a:avLst/>
              <a:gdLst/>
              <a:ahLst/>
              <a:cxnLst/>
              <a:rect l="0" t="0" r="0" b="0"/>
              <a:pathLst>
                <a:path w="72833" h="91851">
                  <a:moveTo>
                    <a:pt x="20190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78806"/>
                  </a:lnTo>
                  <a:lnTo>
                    <a:pt x="4390" y="86463"/>
                  </a:lnTo>
                  <a:lnTo>
                    <a:pt x="11997" y="90397"/>
                  </a:lnTo>
                  <a:lnTo>
                    <a:pt x="21747" y="91850"/>
                  </a:lnTo>
                  <a:lnTo>
                    <a:pt x="30586" y="89309"/>
                  </a:lnTo>
                  <a:lnTo>
                    <a:pt x="46647" y="77128"/>
                  </a:lnTo>
                  <a:lnTo>
                    <a:pt x="63254" y="44949"/>
                  </a:lnTo>
                  <a:lnTo>
                    <a:pt x="728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63336" y="3116383"/>
              <a:ext cx="94758" cy="84281"/>
            </a:xfrm>
            <a:custGeom>
              <a:avLst/>
              <a:gdLst/>
              <a:ahLst/>
              <a:cxnLst/>
              <a:rect l="0" t="0" r="0" b="0"/>
              <a:pathLst>
                <a:path w="94758" h="84281">
                  <a:moveTo>
                    <a:pt x="0" y="10580"/>
                  </a:moveTo>
                  <a:lnTo>
                    <a:pt x="3120" y="53272"/>
                  </a:lnTo>
                  <a:lnTo>
                    <a:pt x="6066" y="66989"/>
                  </a:lnTo>
                  <a:lnTo>
                    <a:pt x="3476" y="61387"/>
                  </a:lnTo>
                  <a:lnTo>
                    <a:pt x="1030" y="32913"/>
                  </a:lnTo>
                  <a:lnTo>
                    <a:pt x="6697" y="14267"/>
                  </a:lnTo>
                  <a:lnTo>
                    <a:pt x="11484" y="6019"/>
                  </a:lnTo>
                  <a:lnTo>
                    <a:pt x="18184" y="1690"/>
                  </a:lnTo>
                  <a:lnTo>
                    <a:pt x="34988" y="0"/>
                  </a:lnTo>
                  <a:lnTo>
                    <a:pt x="64179" y="11215"/>
                  </a:lnTo>
                  <a:lnTo>
                    <a:pt x="78437" y="26070"/>
                  </a:lnTo>
                  <a:lnTo>
                    <a:pt x="87504" y="44371"/>
                  </a:lnTo>
                  <a:lnTo>
                    <a:pt x="94757" y="84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84970" y="2998468"/>
              <a:ext cx="88937" cy="200825"/>
            </a:xfrm>
            <a:custGeom>
              <a:avLst/>
              <a:gdLst/>
              <a:ahLst/>
              <a:cxnLst/>
              <a:rect l="0" t="0" r="0" b="0"/>
              <a:pathLst>
                <a:path w="88937" h="200825">
                  <a:moveTo>
                    <a:pt x="67879" y="160081"/>
                  </a:moveTo>
                  <a:lnTo>
                    <a:pt x="62290" y="143313"/>
                  </a:lnTo>
                  <a:lnTo>
                    <a:pt x="50187" y="131962"/>
                  </a:lnTo>
                  <a:lnTo>
                    <a:pt x="42047" y="127297"/>
                  </a:lnTo>
                  <a:lnTo>
                    <a:pt x="33110" y="126526"/>
                  </a:lnTo>
                  <a:lnTo>
                    <a:pt x="13822" y="131910"/>
                  </a:lnTo>
                  <a:lnTo>
                    <a:pt x="7274" y="138961"/>
                  </a:lnTo>
                  <a:lnTo>
                    <a:pt x="0" y="159273"/>
                  </a:lnTo>
                  <a:lnTo>
                    <a:pt x="1493" y="191427"/>
                  </a:lnTo>
                  <a:lnTo>
                    <a:pt x="6075" y="197356"/>
                  </a:lnTo>
                  <a:lnTo>
                    <a:pt x="12638" y="200139"/>
                  </a:lnTo>
                  <a:lnTo>
                    <a:pt x="20523" y="200824"/>
                  </a:lnTo>
                  <a:lnTo>
                    <a:pt x="28120" y="197771"/>
                  </a:lnTo>
                  <a:lnTo>
                    <a:pt x="42799" y="185021"/>
                  </a:lnTo>
                  <a:lnTo>
                    <a:pt x="58628" y="152523"/>
                  </a:lnTo>
                  <a:lnTo>
                    <a:pt x="67222" y="93554"/>
                  </a:lnTo>
                  <a:lnTo>
                    <a:pt x="73404" y="56921"/>
                  </a:lnTo>
                  <a:lnTo>
                    <a:pt x="63249" y="2433"/>
                  </a:lnTo>
                  <a:lnTo>
                    <a:pt x="61283" y="0"/>
                  </a:lnTo>
                  <a:lnTo>
                    <a:pt x="59972" y="3058"/>
                  </a:lnTo>
                  <a:lnTo>
                    <a:pt x="58866" y="54179"/>
                  </a:lnTo>
                  <a:lnTo>
                    <a:pt x="68872" y="108010"/>
                  </a:lnTo>
                  <a:lnTo>
                    <a:pt x="88936" y="1706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111264" y="3084849"/>
              <a:ext cx="36343" cy="87996"/>
            </a:xfrm>
            <a:custGeom>
              <a:avLst/>
              <a:gdLst/>
              <a:ahLst/>
              <a:cxnLst/>
              <a:rect l="0" t="0" r="0" b="0"/>
              <a:pathLst>
                <a:path w="36343" h="87996">
                  <a:moveTo>
                    <a:pt x="4756" y="31586"/>
                  </a:moveTo>
                  <a:lnTo>
                    <a:pt x="7876" y="74278"/>
                  </a:lnTo>
                  <a:lnTo>
                    <a:pt x="10822" y="87995"/>
                  </a:lnTo>
                  <a:lnTo>
                    <a:pt x="8232" y="82393"/>
                  </a:lnTo>
                  <a:lnTo>
                    <a:pt x="197" y="59508"/>
                  </a:lnTo>
                  <a:lnTo>
                    <a:pt x="0" y="40486"/>
                  </a:lnTo>
                  <a:lnTo>
                    <a:pt x="1586" y="30500"/>
                  </a:lnTo>
                  <a:lnTo>
                    <a:pt x="6152" y="22673"/>
                  </a:lnTo>
                  <a:lnTo>
                    <a:pt x="3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76399" y="3071471"/>
              <a:ext cx="56634" cy="98442"/>
            </a:xfrm>
            <a:custGeom>
              <a:avLst/>
              <a:gdLst/>
              <a:ahLst/>
              <a:cxnLst/>
              <a:rect l="0" t="0" r="0" b="0"/>
              <a:pathLst>
                <a:path w="56634" h="98442">
                  <a:moveTo>
                    <a:pt x="23849" y="44964"/>
                  </a:moveTo>
                  <a:lnTo>
                    <a:pt x="40617" y="39375"/>
                  </a:lnTo>
                  <a:lnTo>
                    <a:pt x="51969" y="27272"/>
                  </a:lnTo>
                  <a:lnTo>
                    <a:pt x="56633" y="19131"/>
                  </a:lnTo>
                  <a:lnTo>
                    <a:pt x="56234" y="12534"/>
                  </a:lnTo>
                  <a:lnTo>
                    <a:pt x="52458" y="6967"/>
                  </a:lnTo>
                  <a:lnTo>
                    <a:pt x="46431" y="2085"/>
                  </a:lnTo>
                  <a:lnTo>
                    <a:pt x="38904" y="0"/>
                  </a:lnTo>
                  <a:lnTo>
                    <a:pt x="21182" y="804"/>
                  </a:lnTo>
                  <a:lnTo>
                    <a:pt x="13882" y="4995"/>
                  </a:lnTo>
                  <a:lnTo>
                    <a:pt x="2652" y="19011"/>
                  </a:lnTo>
                  <a:lnTo>
                    <a:pt x="0" y="36939"/>
                  </a:lnTo>
                  <a:lnTo>
                    <a:pt x="7830" y="77044"/>
                  </a:lnTo>
                  <a:lnTo>
                    <a:pt x="13170" y="85068"/>
                  </a:lnTo>
                  <a:lnTo>
                    <a:pt x="28461" y="97103"/>
                  </a:lnTo>
                  <a:lnTo>
                    <a:pt x="35113" y="98441"/>
                  </a:lnTo>
                  <a:lnTo>
                    <a:pt x="40717" y="96993"/>
                  </a:lnTo>
                  <a:lnTo>
                    <a:pt x="55435" y="870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270518" y="2963258"/>
              <a:ext cx="82669" cy="234929"/>
            </a:xfrm>
            <a:custGeom>
              <a:avLst/>
              <a:gdLst/>
              <a:ahLst/>
              <a:cxnLst/>
              <a:rect l="0" t="0" r="0" b="0"/>
              <a:pathLst>
                <a:path w="82669" h="234929">
                  <a:moveTo>
                    <a:pt x="56072" y="163705"/>
                  </a:moveTo>
                  <a:lnTo>
                    <a:pt x="61661" y="146938"/>
                  </a:lnTo>
                  <a:lnTo>
                    <a:pt x="60968" y="139659"/>
                  </a:lnTo>
                  <a:lnTo>
                    <a:pt x="53959" y="125332"/>
                  </a:lnTo>
                  <a:lnTo>
                    <a:pt x="48814" y="122915"/>
                  </a:lnTo>
                  <a:lnTo>
                    <a:pt x="43045" y="123644"/>
                  </a:lnTo>
                  <a:lnTo>
                    <a:pt x="36859" y="126469"/>
                  </a:lnTo>
                  <a:lnTo>
                    <a:pt x="16974" y="147213"/>
                  </a:lnTo>
                  <a:lnTo>
                    <a:pt x="1854" y="175586"/>
                  </a:lnTo>
                  <a:lnTo>
                    <a:pt x="0" y="195892"/>
                  </a:lnTo>
                  <a:lnTo>
                    <a:pt x="4245" y="215445"/>
                  </a:lnTo>
                  <a:lnTo>
                    <a:pt x="13931" y="231934"/>
                  </a:lnTo>
                  <a:lnTo>
                    <a:pt x="19789" y="234928"/>
                  </a:lnTo>
                  <a:lnTo>
                    <a:pt x="26034" y="234584"/>
                  </a:lnTo>
                  <a:lnTo>
                    <a:pt x="32537" y="232014"/>
                  </a:lnTo>
                  <a:lnTo>
                    <a:pt x="52868" y="211631"/>
                  </a:lnTo>
                  <a:lnTo>
                    <a:pt x="68121" y="183365"/>
                  </a:lnTo>
                  <a:lnTo>
                    <a:pt x="76520" y="127901"/>
                  </a:lnTo>
                  <a:lnTo>
                    <a:pt x="82668" y="91875"/>
                  </a:lnTo>
                  <a:lnTo>
                    <a:pt x="78090" y="32020"/>
                  </a:lnTo>
                  <a:lnTo>
                    <a:pt x="71317" y="11202"/>
                  </a:lnTo>
                  <a:lnTo>
                    <a:pt x="66235" y="2375"/>
                  </a:lnTo>
                  <a:lnTo>
                    <a:pt x="61678" y="0"/>
                  </a:lnTo>
                  <a:lnTo>
                    <a:pt x="57470" y="1926"/>
                  </a:lnTo>
                  <a:lnTo>
                    <a:pt x="53494" y="6719"/>
                  </a:lnTo>
                  <a:lnTo>
                    <a:pt x="47899" y="35823"/>
                  </a:lnTo>
                  <a:lnTo>
                    <a:pt x="53245" y="88748"/>
                  </a:lnTo>
                  <a:lnTo>
                    <a:pt x="58633" y="148076"/>
                  </a:lnTo>
                  <a:lnTo>
                    <a:pt x="77129" y="205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79108" y="3231955"/>
              <a:ext cx="136727" cy="158222"/>
            </a:xfrm>
            <a:custGeom>
              <a:avLst/>
              <a:gdLst/>
              <a:ahLst/>
              <a:cxnLst/>
              <a:rect l="0" t="0" r="0" b="0"/>
              <a:pathLst>
                <a:path w="136727" h="158222">
                  <a:moveTo>
                    <a:pt x="0" y="147692"/>
                  </a:moveTo>
                  <a:lnTo>
                    <a:pt x="8334" y="110214"/>
                  </a:lnTo>
                  <a:lnTo>
                    <a:pt x="11893" y="86581"/>
                  </a:lnTo>
                  <a:lnTo>
                    <a:pt x="34120" y="32150"/>
                  </a:lnTo>
                  <a:lnTo>
                    <a:pt x="37954" y="28550"/>
                  </a:lnTo>
                  <a:lnTo>
                    <a:pt x="41681" y="29660"/>
                  </a:lnTo>
                  <a:lnTo>
                    <a:pt x="48941" y="40251"/>
                  </a:lnTo>
                  <a:lnTo>
                    <a:pt x="66253" y="72527"/>
                  </a:lnTo>
                  <a:lnTo>
                    <a:pt x="72245" y="80035"/>
                  </a:lnTo>
                  <a:lnTo>
                    <a:pt x="78579" y="82700"/>
                  </a:lnTo>
                  <a:lnTo>
                    <a:pt x="85141" y="82138"/>
                  </a:lnTo>
                  <a:lnTo>
                    <a:pt x="91856" y="79423"/>
                  </a:lnTo>
                  <a:lnTo>
                    <a:pt x="102436" y="67047"/>
                  </a:lnTo>
                  <a:lnTo>
                    <a:pt x="128523" y="26501"/>
                  </a:lnTo>
                  <a:lnTo>
                    <a:pt x="134397" y="0"/>
                  </a:lnTo>
                  <a:lnTo>
                    <a:pt x="135222" y="2437"/>
                  </a:lnTo>
                  <a:lnTo>
                    <a:pt x="136726" y="65501"/>
                  </a:lnTo>
                  <a:lnTo>
                    <a:pt x="129616" y="124347"/>
                  </a:lnTo>
                  <a:lnTo>
                    <a:pt x="126342" y="15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68621" y="3337533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89678" y="32638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042321" y="323224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4268" y="62281"/>
                  </a:lnTo>
                  <a:lnTo>
                    <a:pt x="843" y="1132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087728" y="3242777"/>
              <a:ext cx="7236" cy="136871"/>
            </a:xfrm>
            <a:custGeom>
              <a:avLst/>
              <a:gdLst/>
              <a:ahLst/>
              <a:cxnLst/>
              <a:rect l="0" t="0" r="0" b="0"/>
              <a:pathLst>
                <a:path w="7236" h="13687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137077" y="3337533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9604" y="2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147606" y="32638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186192" y="3295419"/>
              <a:ext cx="63965" cy="104201"/>
            </a:xfrm>
            <a:custGeom>
              <a:avLst/>
              <a:gdLst/>
              <a:ahLst/>
              <a:cxnLst/>
              <a:rect l="0" t="0" r="0" b="0"/>
              <a:pathLst>
                <a:path w="63965" h="104201">
                  <a:moveTo>
                    <a:pt x="45642" y="10529"/>
                  </a:moveTo>
                  <a:lnTo>
                    <a:pt x="10895" y="47615"/>
                  </a:lnTo>
                  <a:lnTo>
                    <a:pt x="1733" y="65616"/>
                  </a:lnTo>
                  <a:lnTo>
                    <a:pt x="0" y="85315"/>
                  </a:lnTo>
                  <a:lnTo>
                    <a:pt x="1176" y="95481"/>
                  </a:lnTo>
                  <a:lnTo>
                    <a:pt x="5470" y="101089"/>
                  </a:lnTo>
                  <a:lnTo>
                    <a:pt x="11841" y="103658"/>
                  </a:lnTo>
                  <a:lnTo>
                    <a:pt x="19599" y="104200"/>
                  </a:lnTo>
                  <a:lnTo>
                    <a:pt x="34457" y="98564"/>
                  </a:lnTo>
                  <a:lnTo>
                    <a:pt x="41695" y="93785"/>
                  </a:lnTo>
                  <a:lnTo>
                    <a:pt x="52856" y="79117"/>
                  </a:lnTo>
                  <a:lnTo>
                    <a:pt x="60547" y="59730"/>
                  </a:lnTo>
                  <a:lnTo>
                    <a:pt x="63964" y="35516"/>
                  </a:lnTo>
                  <a:lnTo>
                    <a:pt x="62536" y="26017"/>
                  </a:lnTo>
                  <a:lnTo>
                    <a:pt x="45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290899" y="3296528"/>
              <a:ext cx="56749" cy="78222"/>
            </a:xfrm>
            <a:custGeom>
              <a:avLst/>
              <a:gdLst/>
              <a:ahLst/>
              <a:cxnLst/>
              <a:rect l="0" t="0" r="0" b="0"/>
              <a:pathLst>
                <a:path w="56749" h="78222">
                  <a:moveTo>
                    <a:pt x="14634" y="19948"/>
                  </a:moveTo>
                  <a:lnTo>
                    <a:pt x="17754" y="62640"/>
                  </a:lnTo>
                  <a:lnTo>
                    <a:pt x="20223" y="72976"/>
                  </a:lnTo>
                  <a:lnTo>
                    <a:pt x="19530" y="77527"/>
                  </a:lnTo>
                  <a:lnTo>
                    <a:pt x="16728" y="78221"/>
                  </a:lnTo>
                  <a:lnTo>
                    <a:pt x="12521" y="76344"/>
                  </a:lnTo>
                  <a:lnTo>
                    <a:pt x="4726" y="64900"/>
                  </a:lnTo>
                  <a:lnTo>
                    <a:pt x="1010" y="56935"/>
                  </a:lnTo>
                  <a:lnTo>
                    <a:pt x="0" y="35607"/>
                  </a:lnTo>
                  <a:lnTo>
                    <a:pt x="1369" y="23368"/>
                  </a:lnTo>
                  <a:lnTo>
                    <a:pt x="5791" y="14040"/>
                  </a:lnTo>
                  <a:lnTo>
                    <a:pt x="20062" y="554"/>
                  </a:lnTo>
                  <a:lnTo>
                    <a:pt x="27612" y="0"/>
                  </a:lnTo>
                  <a:lnTo>
                    <a:pt x="34984" y="3140"/>
                  </a:lnTo>
                  <a:lnTo>
                    <a:pt x="42239" y="8743"/>
                  </a:lnTo>
                  <a:lnTo>
                    <a:pt x="50300" y="27446"/>
                  </a:lnTo>
                  <a:lnTo>
                    <a:pt x="56748" y="72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390770" y="3252756"/>
              <a:ext cx="72692" cy="137421"/>
            </a:xfrm>
            <a:custGeom>
              <a:avLst/>
              <a:gdLst/>
              <a:ahLst/>
              <a:cxnLst/>
              <a:rect l="0" t="0" r="0" b="0"/>
              <a:pathLst>
                <a:path w="72692" h="137421">
                  <a:moveTo>
                    <a:pt x="72691" y="21606"/>
                  </a:moveTo>
                  <a:lnTo>
                    <a:pt x="61512" y="4839"/>
                  </a:lnTo>
                  <a:lnTo>
                    <a:pt x="54710" y="1069"/>
                  </a:lnTo>
                  <a:lnTo>
                    <a:pt x="37793" y="0"/>
                  </a:lnTo>
                  <a:lnTo>
                    <a:pt x="8538" y="11565"/>
                  </a:lnTo>
                  <a:lnTo>
                    <a:pt x="3016" y="18421"/>
                  </a:lnTo>
                  <a:lnTo>
                    <a:pt x="505" y="26502"/>
                  </a:lnTo>
                  <a:lnTo>
                    <a:pt x="0" y="35399"/>
                  </a:lnTo>
                  <a:lnTo>
                    <a:pt x="3173" y="43669"/>
                  </a:lnTo>
                  <a:lnTo>
                    <a:pt x="16058" y="59098"/>
                  </a:lnTo>
                  <a:lnTo>
                    <a:pt x="36602" y="67515"/>
                  </a:lnTo>
                  <a:lnTo>
                    <a:pt x="48632" y="69760"/>
                  </a:lnTo>
                  <a:lnTo>
                    <a:pt x="55482" y="74766"/>
                  </a:lnTo>
                  <a:lnTo>
                    <a:pt x="58878" y="81612"/>
                  </a:lnTo>
                  <a:lnTo>
                    <a:pt x="59973" y="89686"/>
                  </a:lnTo>
                  <a:lnTo>
                    <a:pt x="54950" y="104897"/>
                  </a:lnTo>
                  <a:lnTo>
                    <a:pt x="50335" y="112228"/>
                  </a:lnTo>
                  <a:lnTo>
                    <a:pt x="35849" y="123494"/>
                  </a:lnTo>
                  <a:lnTo>
                    <a:pt x="9520" y="137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621181" y="3021678"/>
            <a:ext cx="10529" cy="94758"/>
          </a:xfrm>
          <a:custGeom>
            <a:avLst/>
            <a:gdLst/>
            <a:ahLst/>
            <a:cxnLst/>
            <a:rect l="0" t="0" r="0" b="0"/>
            <a:pathLst>
              <a:path w="10529" h="94758">
                <a:moveTo>
                  <a:pt x="10528" y="0"/>
                </a:moveTo>
                <a:lnTo>
                  <a:pt x="2195" y="37478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0" name="Straight Connector 149"/>
          <p:cNvCxnSpPr/>
          <p:nvPr/>
        </p:nvCxnSpPr>
        <p:spPr>
          <a:xfrm flipV="1">
            <a:off x="589595" y="2000414"/>
            <a:ext cx="0" cy="97915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579067" y="2000414"/>
            <a:ext cx="2811109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/>
          <p:cNvCxnSpPr/>
          <p:nvPr/>
        </p:nvCxnSpPr>
        <p:spPr>
          <a:xfrm flipV="1">
            <a:off x="3358590" y="2021471"/>
            <a:ext cx="0" cy="937036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1" name="Group 170"/>
          <p:cNvGrpSpPr/>
          <p:nvPr/>
        </p:nvGrpSpPr>
        <p:grpSpPr>
          <a:xfrm>
            <a:off x="937036" y="2084642"/>
            <a:ext cx="1410630" cy="760908"/>
            <a:chOff x="937036" y="2084642"/>
            <a:chExt cx="1410630" cy="760908"/>
          </a:xfrm>
        </p:grpSpPr>
        <p:sp>
          <p:nvSpPr>
            <p:cNvPr id="153" name="Freeform 152"/>
            <p:cNvSpPr/>
            <p:nvPr/>
          </p:nvSpPr>
          <p:spPr>
            <a:xfrm>
              <a:off x="937036" y="2147508"/>
              <a:ext cx="231628" cy="295104"/>
            </a:xfrm>
            <a:custGeom>
              <a:avLst/>
              <a:gdLst/>
              <a:ahLst/>
              <a:cxnLst/>
              <a:rect l="0" t="0" r="0" b="0"/>
              <a:pathLst>
                <a:path w="231628" h="295104">
                  <a:moveTo>
                    <a:pt x="0" y="231932"/>
                  </a:moveTo>
                  <a:lnTo>
                    <a:pt x="17958" y="178057"/>
                  </a:lnTo>
                  <a:lnTo>
                    <a:pt x="35149" y="120895"/>
                  </a:lnTo>
                  <a:lnTo>
                    <a:pt x="49530" y="57866"/>
                  </a:lnTo>
                  <a:lnTo>
                    <a:pt x="57617" y="3356"/>
                  </a:lnTo>
                  <a:lnTo>
                    <a:pt x="59468" y="0"/>
                  </a:lnTo>
                  <a:lnTo>
                    <a:pt x="60702" y="2441"/>
                  </a:lnTo>
                  <a:lnTo>
                    <a:pt x="66074" y="62393"/>
                  </a:lnTo>
                  <a:lnTo>
                    <a:pt x="68615" y="73282"/>
                  </a:lnTo>
                  <a:lnTo>
                    <a:pt x="73820" y="81712"/>
                  </a:lnTo>
                  <a:lnTo>
                    <a:pt x="88961" y="94198"/>
                  </a:lnTo>
                  <a:lnTo>
                    <a:pt x="97911" y="96825"/>
                  </a:lnTo>
                  <a:lnTo>
                    <a:pt x="117216" y="96625"/>
                  </a:lnTo>
                  <a:lnTo>
                    <a:pt x="134374" y="89517"/>
                  </a:lnTo>
                  <a:lnTo>
                    <a:pt x="149799" y="77390"/>
                  </a:lnTo>
                  <a:lnTo>
                    <a:pt x="170467" y="50831"/>
                  </a:lnTo>
                  <a:lnTo>
                    <a:pt x="192363" y="27"/>
                  </a:lnTo>
                  <a:lnTo>
                    <a:pt x="194922" y="119"/>
                  </a:lnTo>
                  <a:lnTo>
                    <a:pt x="199367" y="63408"/>
                  </a:lnTo>
                  <a:lnTo>
                    <a:pt x="199841" y="113629"/>
                  </a:lnTo>
                  <a:lnTo>
                    <a:pt x="199982" y="165554"/>
                  </a:lnTo>
                  <a:lnTo>
                    <a:pt x="201199" y="225926"/>
                  </a:lnTo>
                  <a:lnTo>
                    <a:pt x="209613" y="260568"/>
                  </a:lnTo>
                  <a:lnTo>
                    <a:pt x="231627" y="295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252891" y="2326798"/>
              <a:ext cx="10529" cy="105285"/>
            </a:xfrm>
            <a:custGeom>
              <a:avLst/>
              <a:gdLst/>
              <a:ahLst/>
              <a:cxnLst/>
              <a:rect l="0" t="0" r="0" b="0"/>
              <a:pathLst>
                <a:path w="10529" h="105285">
                  <a:moveTo>
                    <a:pt x="10528" y="0"/>
                  </a:moveTo>
                  <a:lnTo>
                    <a:pt x="2195" y="37478"/>
                  </a:lnTo>
                  <a:lnTo>
                    <a:pt x="650" y="72325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242362" y="218992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342433" y="2084642"/>
              <a:ext cx="5215" cy="305328"/>
            </a:xfrm>
            <a:custGeom>
              <a:avLst/>
              <a:gdLst/>
              <a:ahLst/>
              <a:cxnLst/>
              <a:rect l="0" t="0" r="0" b="0"/>
              <a:pathLst>
                <a:path w="5215" h="305328">
                  <a:moveTo>
                    <a:pt x="5214" y="0"/>
                  </a:moveTo>
                  <a:lnTo>
                    <a:pt x="5214" y="58617"/>
                  </a:lnTo>
                  <a:lnTo>
                    <a:pt x="4044" y="111621"/>
                  </a:lnTo>
                  <a:lnTo>
                    <a:pt x="0" y="163339"/>
                  </a:lnTo>
                  <a:lnTo>
                    <a:pt x="4184" y="223597"/>
                  </a:lnTo>
                  <a:lnTo>
                    <a:pt x="5079" y="285306"/>
                  </a:lnTo>
                  <a:lnTo>
                    <a:pt x="521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425809" y="2105699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19"/>
                  </a:lnTo>
                  <a:lnTo>
                    <a:pt x="5931" y="186763"/>
                  </a:lnTo>
                  <a:lnTo>
                    <a:pt x="11629" y="245122"/>
                  </a:lnTo>
                  <a:lnTo>
                    <a:pt x="15941" y="303305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526632" y="2295212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537160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602018" y="2253098"/>
              <a:ext cx="96987" cy="157544"/>
            </a:xfrm>
            <a:custGeom>
              <a:avLst/>
              <a:gdLst/>
              <a:ahLst/>
              <a:cxnLst/>
              <a:rect l="0" t="0" r="0" b="0"/>
              <a:pathLst>
                <a:path w="96987" h="157544">
                  <a:moveTo>
                    <a:pt x="40427" y="0"/>
                  </a:moveTo>
                  <a:lnTo>
                    <a:pt x="6850" y="55045"/>
                  </a:lnTo>
                  <a:lnTo>
                    <a:pt x="0" y="106453"/>
                  </a:lnTo>
                  <a:lnTo>
                    <a:pt x="1402" y="131540"/>
                  </a:lnTo>
                  <a:lnTo>
                    <a:pt x="9825" y="150489"/>
                  </a:lnTo>
                  <a:lnTo>
                    <a:pt x="17686" y="155308"/>
                  </a:lnTo>
                  <a:lnTo>
                    <a:pt x="38899" y="157543"/>
                  </a:lnTo>
                  <a:lnTo>
                    <a:pt x="57686" y="151518"/>
                  </a:lnTo>
                  <a:lnTo>
                    <a:pt x="65971" y="146635"/>
                  </a:lnTo>
                  <a:lnTo>
                    <a:pt x="78296" y="131852"/>
                  </a:lnTo>
                  <a:lnTo>
                    <a:pt x="95741" y="93765"/>
                  </a:lnTo>
                  <a:lnTo>
                    <a:pt x="96986" y="73259"/>
                  </a:lnTo>
                  <a:lnTo>
                    <a:pt x="92471" y="53617"/>
                  </a:lnTo>
                  <a:lnTo>
                    <a:pt x="6148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716145" y="2245783"/>
              <a:ext cx="115814" cy="148875"/>
            </a:xfrm>
            <a:custGeom>
              <a:avLst/>
              <a:gdLst/>
              <a:ahLst/>
              <a:cxnLst/>
              <a:rect l="0" t="0" r="0" b="0"/>
              <a:pathLst>
                <a:path w="115814" h="148875">
                  <a:moveTo>
                    <a:pt x="0" y="17843"/>
                  </a:moveTo>
                  <a:lnTo>
                    <a:pt x="15641" y="44230"/>
                  </a:lnTo>
                  <a:lnTo>
                    <a:pt x="26341" y="80124"/>
                  </a:lnTo>
                  <a:lnTo>
                    <a:pt x="36484" y="142451"/>
                  </a:lnTo>
                  <a:lnTo>
                    <a:pt x="36021" y="147708"/>
                  </a:lnTo>
                  <a:lnTo>
                    <a:pt x="33372" y="148874"/>
                  </a:lnTo>
                  <a:lnTo>
                    <a:pt x="29267" y="147311"/>
                  </a:lnTo>
                  <a:lnTo>
                    <a:pt x="24706" y="129977"/>
                  </a:lnTo>
                  <a:lnTo>
                    <a:pt x="21777" y="71189"/>
                  </a:lnTo>
                  <a:lnTo>
                    <a:pt x="27616" y="43892"/>
                  </a:lnTo>
                  <a:lnTo>
                    <a:pt x="44057" y="11914"/>
                  </a:lnTo>
                  <a:lnTo>
                    <a:pt x="50428" y="3362"/>
                  </a:lnTo>
                  <a:lnTo>
                    <a:pt x="58185" y="0"/>
                  </a:lnTo>
                  <a:lnTo>
                    <a:pt x="66866" y="99"/>
                  </a:lnTo>
                  <a:lnTo>
                    <a:pt x="76163" y="2504"/>
                  </a:lnTo>
                  <a:lnTo>
                    <a:pt x="83531" y="7617"/>
                  </a:lnTo>
                  <a:lnTo>
                    <a:pt x="94836" y="22657"/>
                  </a:lnTo>
                  <a:lnTo>
                    <a:pt x="107778" y="50855"/>
                  </a:lnTo>
                  <a:lnTo>
                    <a:pt x="114755" y="107473"/>
                  </a:lnTo>
                  <a:lnTo>
                    <a:pt x="115813" y="1336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896395" y="2200455"/>
              <a:ext cx="138470" cy="210572"/>
            </a:xfrm>
            <a:custGeom>
              <a:avLst/>
              <a:gdLst/>
              <a:ahLst/>
              <a:cxnLst/>
              <a:rect l="0" t="0" r="0" b="0"/>
              <a:pathLst>
                <a:path w="138470" h="210572">
                  <a:moveTo>
                    <a:pt x="93491" y="0"/>
                  </a:moveTo>
                  <a:lnTo>
                    <a:pt x="50799" y="3120"/>
                  </a:lnTo>
                  <a:lnTo>
                    <a:pt x="19620" y="14573"/>
                  </a:lnTo>
                  <a:lnTo>
                    <a:pt x="9148" y="20244"/>
                  </a:lnTo>
                  <a:lnTo>
                    <a:pt x="3337" y="28704"/>
                  </a:lnTo>
                  <a:lnTo>
                    <a:pt x="0" y="50582"/>
                  </a:lnTo>
                  <a:lnTo>
                    <a:pt x="3088" y="59458"/>
                  </a:lnTo>
                  <a:lnTo>
                    <a:pt x="15877" y="72439"/>
                  </a:lnTo>
                  <a:lnTo>
                    <a:pt x="36379" y="78989"/>
                  </a:lnTo>
                  <a:lnTo>
                    <a:pt x="98968" y="93114"/>
                  </a:lnTo>
                  <a:lnTo>
                    <a:pt x="117762" y="104165"/>
                  </a:lnTo>
                  <a:lnTo>
                    <a:pt x="130794" y="119995"/>
                  </a:lnTo>
                  <a:lnTo>
                    <a:pt x="135907" y="129130"/>
                  </a:lnTo>
                  <a:lnTo>
                    <a:pt x="138469" y="148639"/>
                  </a:lnTo>
                  <a:lnTo>
                    <a:pt x="134538" y="167837"/>
                  </a:lnTo>
                  <a:lnTo>
                    <a:pt x="124992" y="184169"/>
                  </a:lnTo>
                  <a:lnTo>
                    <a:pt x="109831" y="196107"/>
                  </a:lnTo>
                  <a:lnTo>
                    <a:pt x="100875" y="200928"/>
                  </a:lnTo>
                  <a:lnTo>
                    <a:pt x="43655" y="209301"/>
                  </a:lnTo>
                  <a:lnTo>
                    <a:pt x="30320" y="210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58217" y="2590010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0" y="21847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442404" y="2508046"/>
              <a:ext cx="218922" cy="187250"/>
            </a:xfrm>
            <a:custGeom>
              <a:avLst/>
              <a:gdLst/>
              <a:ahLst/>
              <a:cxnLst/>
              <a:rect l="0" t="0" r="0" b="0"/>
              <a:pathLst>
                <a:path w="218922" h="187250">
                  <a:moveTo>
                    <a:pt x="0" y="92492"/>
                  </a:moveTo>
                  <a:lnTo>
                    <a:pt x="5589" y="75725"/>
                  </a:lnTo>
                  <a:lnTo>
                    <a:pt x="17692" y="61253"/>
                  </a:lnTo>
                  <a:lnTo>
                    <a:pt x="65995" y="21943"/>
                  </a:lnTo>
                  <a:lnTo>
                    <a:pt x="105843" y="5377"/>
                  </a:lnTo>
                  <a:lnTo>
                    <a:pt x="142625" y="0"/>
                  </a:lnTo>
                  <a:lnTo>
                    <a:pt x="177570" y="3996"/>
                  </a:lnTo>
                  <a:lnTo>
                    <a:pt x="196293" y="12607"/>
                  </a:lnTo>
                  <a:lnTo>
                    <a:pt x="204561" y="18178"/>
                  </a:lnTo>
                  <a:lnTo>
                    <a:pt x="210074" y="27742"/>
                  </a:lnTo>
                  <a:lnTo>
                    <a:pt x="218921" y="81999"/>
                  </a:lnTo>
                  <a:lnTo>
                    <a:pt x="217791" y="107716"/>
                  </a:lnTo>
                  <a:lnTo>
                    <a:pt x="209490" y="126944"/>
                  </a:lnTo>
                  <a:lnTo>
                    <a:pt x="191662" y="150924"/>
                  </a:lnTo>
                  <a:lnTo>
                    <a:pt x="165973" y="172846"/>
                  </a:lnTo>
                  <a:lnTo>
                    <a:pt x="143176" y="180848"/>
                  </a:lnTo>
                  <a:lnTo>
                    <a:pt x="94756" y="1872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645186" y="2649540"/>
              <a:ext cx="134131" cy="157108"/>
            </a:xfrm>
            <a:custGeom>
              <a:avLst/>
              <a:gdLst/>
              <a:ahLst/>
              <a:cxnLst/>
              <a:rect l="0" t="0" r="0" b="0"/>
              <a:pathLst>
                <a:path w="134131" h="157108">
                  <a:moveTo>
                    <a:pt x="18316" y="77340"/>
                  </a:moveTo>
                  <a:lnTo>
                    <a:pt x="71021" y="58212"/>
                  </a:lnTo>
                  <a:lnTo>
                    <a:pt x="86974" y="47002"/>
                  </a:lnTo>
                  <a:lnTo>
                    <a:pt x="90994" y="38398"/>
                  </a:lnTo>
                  <a:lnTo>
                    <a:pt x="92342" y="16359"/>
                  </a:lnTo>
                  <a:lnTo>
                    <a:pt x="87554" y="8610"/>
                  </a:lnTo>
                  <a:lnTo>
                    <a:pt x="79682" y="3444"/>
                  </a:lnTo>
                  <a:lnTo>
                    <a:pt x="69756" y="0"/>
                  </a:lnTo>
                  <a:lnTo>
                    <a:pt x="60798" y="44"/>
                  </a:lnTo>
                  <a:lnTo>
                    <a:pt x="44606" y="6332"/>
                  </a:lnTo>
                  <a:lnTo>
                    <a:pt x="22336" y="28615"/>
                  </a:lnTo>
                  <a:lnTo>
                    <a:pt x="6509" y="57444"/>
                  </a:lnTo>
                  <a:lnTo>
                    <a:pt x="0" y="93802"/>
                  </a:lnTo>
                  <a:lnTo>
                    <a:pt x="4716" y="114293"/>
                  </a:lnTo>
                  <a:lnTo>
                    <a:pt x="15781" y="131198"/>
                  </a:lnTo>
                  <a:lnTo>
                    <a:pt x="32398" y="146511"/>
                  </a:lnTo>
                  <a:lnTo>
                    <a:pt x="54600" y="154876"/>
                  </a:lnTo>
                  <a:lnTo>
                    <a:pt x="67072" y="157107"/>
                  </a:lnTo>
                  <a:lnTo>
                    <a:pt x="90288" y="153346"/>
                  </a:lnTo>
                  <a:lnTo>
                    <a:pt x="134130" y="129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821430" y="2642653"/>
              <a:ext cx="73700" cy="140456"/>
            </a:xfrm>
            <a:custGeom>
              <a:avLst/>
              <a:gdLst/>
              <a:ahLst/>
              <a:cxnLst/>
              <a:rect l="0" t="0" r="0" b="0"/>
              <a:pathLst>
                <a:path w="73700" h="140456">
                  <a:moveTo>
                    <a:pt x="0" y="52642"/>
                  </a:moveTo>
                  <a:lnTo>
                    <a:pt x="3119" y="95334"/>
                  </a:lnTo>
                  <a:lnTo>
                    <a:pt x="14572" y="126513"/>
                  </a:lnTo>
                  <a:lnTo>
                    <a:pt x="22854" y="140455"/>
                  </a:lnTo>
                  <a:lnTo>
                    <a:pt x="23425" y="139260"/>
                  </a:lnTo>
                  <a:lnTo>
                    <a:pt x="6541" y="83135"/>
                  </a:lnTo>
                  <a:lnTo>
                    <a:pt x="1938" y="46729"/>
                  </a:lnTo>
                  <a:lnTo>
                    <a:pt x="4801" y="35832"/>
                  </a:lnTo>
                  <a:lnTo>
                    <a:pt x="17341" y="17485"/>
                  </a:lnTo>
                  <a:lnTo>
                    <a:pt x="37733" y="777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968829" y="2674238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947772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46799" y="2663709"/>
              <a:ext cx="126017" cy="181841"/>
            </a:xfrm>
            <a:custGeom>
              <a:avLst/>
              <a:gdLst/>
              <a:ahLst/>
              <a:cxnLst/>
              <a:rect l="0" t="0" r="0" b="0"/>
              <a:pathLst>
                <a:path w="126017" h="181841">
                  <a:moveTo>
                    <a:pt x="90486" y="63171"/>
                  </a:moveTo>
                  <a:lnTo>
                    <a:pt x="84896" y="46404"/>
                  </a:lnTo>
                  <a:lnTo>
                    <a:pt x="72794" y="35052"/>
                  </a:lnTo>
                  <a:lnTo>
                    <a:pt x="64653" y="30387"/>
                  </a:lnTo>
                  <a:lnTo>
                    <a:pt x="55716" y="29617"/>
                  </a:lnTo>
                  <a:lnTo>
                    <a:pt x="36428" y="35000"/>
                  </a:lnTo>
                  <a:lnTo>
                    <a:pt x="19277" y="48311"/>
                  </a:lnTo>
                  <a:lnTo>
                    <a:pt x="11428" y="56774"/>
                  </a:lnTo>
                  <a:lnTo>
                    <a:pt x="2706" y="78656"/>
                  </a:lnTo>
                  <a:lnTo>
                    <a:pt x="0" y="103978"/>
                  </a:lnTo>
                  <a:lnTo>
                    <a:pt x="2697" y="130831"/>
                  </a:lnTo>
                  <a:lnTo>
                    <a:pt x="10914" y="152124"/>
                  </a:lnTo>
                  <a:lnTo>
                    <a:pt x="16381" y="161078"/>
                  </a:lnTo>
                  <a:lnTo>
                    <a:pt x="31814" y="174146"/>
                  </a:lnTo>
                  <a:lnTo>
                    <a:pt x="40843" y="179268"/>
                  </a:lnTo>
                  <a:lnTo>
                    <a:pt x="60233" y="181840"/>
                  </a:lnTo>
                  <a:lnTo>
                    <a:pt x="70317" y="180889"/>
                  </a:lnTo>
                  <a:lnTo>
                    <a:pt x="87761" y="170472"/>
                  </a:lnTo>
                  <a:lnTo>
                    <a:pt x="102143" y="152975"/>
                  </a:lnTo>
                  <a:lnTo>
                    <a:pt x="124805" y="95722"/>
                  </a:lnTo>
                  <a:lnTo>
                    <a:pt x="126016" y="74129"/>
                  </a:lnTo>
                  <a:lnTo>
                    <a:pt x="121485" y="54003"/>
                  </a:lnTo>
                  <a:lnTo>
                    <a:pt x="904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218949" y="2469083"/>
              <a:ext cx="128717" cy="361253"/>
            </a:xfrm>
            <a:custGeom>
              <a:avLst/>
              <a:gdLst/>
              <a:ahLst/>
              <a:cxnLst/>
              <a:rect l="0" t="0" r="0" b="0"/>
              <a:pathLst>
                <a:path w="128717" h="361253">
                  <a:moveTo>
                    <a:pt x="76263" y="289383"/>
                  </a:moveTo>
                  <a:lnTo>
                    <a:pt x="87441" y="278205"/>
                  </a:lnTo>
                  <a:lnTo>
                    <a:pt x="89564" y="271402"/>
                  </a:lnTo>
                  <a:lnTo>
                    <a:pt x="88804" y="254485"/>
                  </a:lnTo>
                  <a:lnTo>
                    <a:pt x="81447" y="238388"/>
                  </a:lnTo>
                  <a:lnTo>
                    <a:pt x="76209" y="230820"/>
                  </a:lnTo>
                  <a:lnTo>
                    <a:pt x="61031" y="219291"/>
                  </a:lnTo>
                  <a:lnTo>
                    <a:pt x="52071" y="214579"/>
                  </a:lnTo>
                  <a:lnTo>
                    <a:pt x="42587" y="213777"/>
                  </a:lnTo>
                  <a:lnTo>
                    <a:pt x="22691" y="219126"/>
                  </a:lnTo>
                  <a:lnTo>
                    <a:pt x="8390" y="232421"/>
                  </a:lnTo>
                  <a:lnTo>
                    <a:pt x="2938" y="240880"/>
                  </a:lnTo>
                  <a:lnTo>
                    <a:pt x="0" y="262757"/>
                  </a:lnTo>
                  <a:lnTo>
                    <a:pt x="7646" y="314929"/>
                  </a:lnTo>
                  <a:lnTo>
                    <a:pt x="22657" y="350765"/>
                  </a:lnTo>
                  <a:lnTo>
                    <a:pt x="31167" y="357210"/>
                  </a:lnTo>
                  <a:lnTo>
                    <a:pt x="53101" y="361252"/>
                  </a:lnTo>
                  <a:lnTo>
                    <a:pt x="72208" y="356030"/>
                  </a:lnTo>
                  <a:lnTo>
                    <a:pt x="80579" y="351362"/>
                  </a:lnTo>
                  <a:lnTo>
                    <a:pt x="92999" y="333697"/>
                  </a:lnTo>
                  <a:lnTo>
                    <a:pt x="114299" y="279144"/>
                  </a:lnTo>
                  <a:lnTo>
                    <a:pt x="125673" y="233678"/>
                  </a:lnTo>
                  <a:lnTo>
                    <a:pt x="128267" y="174394"/>
                  </a:lnTo>
                  <a:lnTo>
                    <a:pt x="128716" y="123641"/>
                  </a:lnTo>
                  <a:lnTo>
                    <a:pt x="127698" y="63665"/>
                  </a:lnTo>
                  <a:lnTo>
                    <a:pt x="114246" y="5892"/>
                  </a:lnTo>
                  <a:lnTo>
                    <a:pt x="108604" y="953"/>
                  </a:lnTo>
                  <a:lnTo>
                    <a:pt x="101333" y="0"/>
                  </a:lnTo>
                  <a:lnTo>
                    <a:pt x="92977" y="1704"/>
                  </a:lnTo>
                  <a:lnTo>
                    <a:pt x="87405" y="8690"/>
                  </a:lnTo>
                  <a:lnTo>
                    <a:pt x="79564" y="45298"/>
                  </a:lnTo>
                  <a:lnTo>
                    <a:pt x="76915" y="100182"/>
                  </a:lnTo>
                  <a:lnTo>
                    <a:pt x="76392" y="156084"/>
                  </a:lnTo>
                  <a:lnTo>
                    <a:pt x="77458" y="212186"/>
                  </a:lnTo>
                  <a:lnTo>
                    <a:pt x="87721" y="265209"/>
                  </a:lnTo>
                  <a:lnTo>
                    <a:pt x="107849" y="320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2" name="Straight Connector 171"/>
          <p:cNvCxnSpPr/>
          <p:nvPr/>
        </p:nvCxnSpPr>
        <p:spPr>
          <a:xfrm flipV="1">
            <a:off x="3369119" y="2021471"/>
            <a:ext cx="0" cy="947565"/>
          </a:xfrm>
          <a:prstGeom prst="line">
            <a:avLst/>
          </a:prstGeom>
          <a:ln w="38100" cap="flat" cmpd="sng" algn="ctr">
            <a:solidFill>
              <a:srgbClr val="42B531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3400704" y="2021471"/>
            <a:ext cx="2442612" cy="0"/>
          </a:xfrm>
          <a:prstGeom prst="line">
            <a:avLst/>
          </a:prstGeom>
          <a:ln w="38100" cap="flat" cmpd="sng" algn="ctr">
            <a:solidFill>
              <a:srgbClr val="42B531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/>
          <p:cNvCxnSpPr/>
          <p:nvPr/>
        </p:nvCxnSpPr>
        <p:spPr>
          <a:xfrm flipV="1">
            <a:off x="6032829" y="2021471"/>
            <a:ext cx="0" cy="926508"/>
          </a:xfrm>
          <a:prstGeom prst="line">
            <a:avLst/>
          </a:prstGeom>
          <a:ln w="38100" cap="flat" cmpd="sng" algn="ctr">
            <a:solidFill>
              <a:srgbClr val="42B531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 flipH="1">
            <a:off x="5769616" y="2010943"/>
            <a:ext cx="273741" cy="0"/>
          </a:xfrm>
          <a:prstGeom prst="line">
            <a:avLst/>
          </a:prstGeom>
          <a:ln w="38100" cap="flat" cmpd="sng" algn="ctr">
            <a:solidFill>
              <a:srgbClr val="42B531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Group 193"/>
          <p:cNvGrpSpPr/>
          <p:nvPr/>
        </p:nvGrpSpPr>
        <p:grpSpPr>
          <a:xfrm>
            <a:off x="3653388" y="2093106"/>
            <a:ext cx="1760795" cy="821293"/>
            <a:chOff x="3653388" y="2093106"/>
            <a:chExt cx="1760795" cy="821293"/>
          </a:xfrm>
        </p:grpSpPr>
        <p:sp>
          <p:nvSpPr>
            <p:cNvPr id="176" name="Freeform 175"/>
            <p:cNvSpPr/>
            <p:nvPr/>
          </p:nvSpPr>
          <p:spPr>
            <a:xfrm>
              <a:off x="3748145" y="228468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7937" y="54145"/>
                  </a:lnTo>
                  <a:lnTo>
                    <a:pt x="11992" y="114681"/>
                  </a:lnTo>
                  <a:lnTo>
                    <a:pt x="2388" y="17433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53388" y="2242570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05949" y="0"/>
                  </a:lnTo>
                  <a:lnTo>
                    <a:pt x="150646" y="5589"/>
                  </a:lnTo>
                  <a:lnTo>
                    <a:pt x="92065" y="21330"/>
                  </a:lnTo>
                  <a:lnTo>
                    <a:pt x="33788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42597" y="2200455"/>
              <a:ext cx="174046" cy="273743"/>
            </a:xfrm>
            <a:custGeom>
              <a:avLst/>
              <a:gdLst/>
              <a:ahLst/>
              <a:cxnLst/>
              <a:rect l="0" t="0" r="0" b="0"/>
              <a:pathLst>
                <a:path w="174046" h="2737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7" y="147746"/>
                  </a:lnTo>
                  <a:lnTo>
                    <a:pt x="15657" y="209209"/>
                  </a:lnTo>
                  <a:lnTo>
                    <a:pt x="15811" y="215512"/>
                  </a:lnTo>
                  <a:lnTo>
                    <a:pt x="18367" y="203196"/>
                  </a:lnTo>
                  <a:lnTo>
                    <a:pt x="39006" y="170119"/>
                  </a:lnTo>
                  <a:lnTo>
                    <a:pt x="45414" y="162546"/>
                  </a:lnTo>
                  <a:lnTo>
                    <a:pt x="65013" y="154131"/>
                  </a:lnTo>
                  <a:lnTo>
                    <a:pt x="76791" y="151887"/>
                  </a:lnTo>
                  <a:lnTo>
                    <a:pt x="99235" y="155633"/>
                  </a:lnTo>
                  <a:lnTo>
                    <a:pt x="128483" y="170896"/>
                  </a:lnTo>
                  <a:lnTo>
                    <a:pt x="143267" y="184749"/>
                  </a:lnTo>
                  <a:lnTo>
                    <a:pt x="166208" y="232387"/>
                  </a:lnTo>
                  <a:lnTo>
                    <a:pt x="174045" y="273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131213" y="2326798"/>
              <a:ext cx="114089" cy="159366"/>
            </a:xfrm>
            <a:custGeom>
              <a:avLst/>
              <a:gdLst/>
              <a:ahLst/>
              <a:cxnLst/>
              <a:rect l="0" t="0" r="0" b="0"/>
              <a:pathLst>
                <a:path w="114089" h="159366">
                  <a:moveTo>
                    <a:pt x="80186" y="10528"/>
                  </a:moveTo>
                  <a:lnTo>
                    <a:pt x="57829" y="16117"/>
                  </a:lnTo>
                  <a:lnTo>
                    <a:pt x="40614" y="28220"/>
                  </a:lnTo>
                  <a:lnTo>
                    <a:pt x="10498" y="58996"/>
                  </a:lnTo>
                  <a:lnTo>
                    <a:pt x="2420" y="82762"/>
                  </a:lnTo>
                  <a:lnTo>
                    <a:pt x="0" y="110482"/>
                  </a:lnTo>
                  <a:lnTo>
                    <a:pt x="2824" y="134501"/>
                  </a:lnTo>
                  <a:lnTo>
                    <a:pt x="7554" y="143479"/>
                  </a:lnTo>
                  <a:lnTo>
                    <a:pt x="22168" y="156575"/>
                  </a:lnTo>
                  <a:lnTo>
                    <a:pt x="30979" y="159365"/>
                  </a:lnTo>
                  <a:lnTo>
                    <a:pt x="50127" y="159346"/>
                  </a:lnTo>
                  <a:lnTo>
                    <a:pt x="80638" y="147169"/>
                  </a:lnTo>
                  <a:lnTo>
                    <a:pt x="95204" y="132089"/>
                  </a:lnTo>
                  <a:lnTo>
                    <a:pt x="109982" y="100748"/>
                  </a:lnTo>
                  <a:lnTo>
                    <a:pt x="114088" y="88222"/>
                  </a:lnTo>
                  <a:lnTo>
                    <a:pt x="112411" y="64946"/>
                  </a:lnTo>
                  <a:lnTo>
                    <a:pt x="85557" y="9514"/>
                  </a:lnTo>
                  <a:lnTo>
                    <a:pt x="801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285098" y="2305741"/>
              <a:ext cx="119748" cy="170955"/>
            </a:xfrm>
            <a:custGeom>
              <a:avLst/>
              <a:gdLst/>
              <a:ahLst/>
              <a:cxnLst/>
              <a:rect l="0" t="0" r="0" b="0"/>
              <a:pathLst>
                <a:path w="119748" h="170955">
                  <a:moveTo>
                    <a:pt x="0" y="42113"/>
                  </a:moveTo>
                  <a:lnTo>
                    <a:pt x="0" y="91044"/>
                  </a:lnTo>
                  <a:lnTo>
                    <a:pt x="5589" y="150175"/>
                  </a:lnTo>
                  <a:lnTo>
                    <a:pt x="11915" y="159778"/>
                  </a:lnTo>
                  <a:lnTo>
                    <a:pt x="20812" y="166180"/>
                  </a:lnTo>
                  <a:lnTo>
                    <a:pt x="31422" y="170448"/>
                  </a:lnTo>
                  <a:lnTo>
                    <a:pt x="42005" y="170954"/>
                  </a:lnTo>
                  <a:lnTo>
                    <a:pt x="63123" y="165276"/>
                  </a:lnTo>
                  <a:lnTo>
                    <a:pt x="81087" y="151835"/>
                  </a:lnTo>
                  <a:lnTo>
                    <a:pt x="95700" y="134162"/>
                  </a:lnTo>
                  <a:lnTo>
                    <a:pt x="118523" y="83871"/>
                  </a:lnTo>
                  <a:lnTo>
                    <a:pt x="119747" y="5989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478901" y="2292439"/>
              <a:ext cx="126381" cy="162155"/>
            </a:xfrm>
            <a:custGeom>
              <a:avLst/>
              <a:gdLst/>
              <a:ahLst/>
              <a:cxnLst/>
              <a:rect l="0" t="0" r="0" b="0"/>
              <a:pathLst>
                <a:path w="126381" h="162155">
                  <a:moveTo>
                    <a:pt x="90466" y="13302"/>
                  </a:moveTo>
                  <a:lnTo>
                    <a:pt x="79288" y="2123"/>
                  </a:lnTo>
                  <a:lnTo>
                    <a:pt x="72486" y="0"/>
                  </a:lnTo>
                  <a:lnTo>
                    <a:pt x="55569" y="761"/>
                  </a:lnTo>
                  <a:lnTo>
                    <a:pt x="39472" y="8118"/>
                  </a:lnTo>
                  <a:lnTo>
                    <a:pt x="4485" y="26316"/>
                  </a:lnTo>
                  <a:lnTo>
                    <a:pt x="390" y="31336"/>
                  </a:lnTo>
                  <a:lnTo>
                    <a:pt x="0" y="37023"/>
                  </a:lnTo>
                  <a:lnTo>
                    <a:pt x="2079" y="43154"/>
                  </a:lnTo>
                  <a:lnTo>
                    <a:pt x="21774" y="62961"/>
                  </a:lnTo>
                  <a:lnTo>
                    <a:pt x="80378" y="89940"/>
                  </a:lnTo>
                  <a:lnTo>
                    <a:pt x="111654" y="106459"/>
                  </a:lnTo>
                  <a:lnTo>
                    <a:pt x="118629" y="115181"/>
                  </a:lnTo>
                  <a:lnTo>
                    <a:pt x="126380" y="137350"/>
                  </a:lnTo>
                  <a:lnTo>
                    <a:pt x="124938" y="146303"/>
                  </a:lnTo>
                  <a:lnTo>
                    <a:pt x="120466" y="153442"/>
                  </a:lnTo>
                  <a:lnTo>
                    <a:pt x="113976" y="159371"/>
                  </a:lnTo>
                  <a:lnTo>
                    <a:pt x="104969" y="162154"/>
                  </a:lnTo>
                  <a:lnTo>
                    <a:pt x="71107" y="160481"/>
                  </a:lnTo>
                  <a:lnTo>
                    <a:pt x="40667" y="152577"/>
                  </a:lnTo>
                  <a:lnTo>
                    <a:pt x="16767" y="139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668425" y="2304209"/>
              <a:ext cx="153628" cy="148931"/>
            </a:xfrm>
            <a:custGeom>
              <a:avLst/>
              <a:gdLst/>
              <a:ahLst/>
              <a:cxnLst/>
              <a:rect l="0" t="0" r="0" b="0"/>
              <a:pathLst>
                <a:path w="153628" h="148931">
                  <a:moveTo>
                    <a:pt x="100984" y="96288"/>
                  </a:moveTo>
                  <a:lnTo>
                    <a:pt x="106573" y="79520"/>
                  </a:lnTo>
                  <a:lnTo>
                    <a:pt x="104460" y="46736"/>
                  </a:lnTo>
                  <a:lnTo>
                    <a:pt x="96290" y="27082"/>
                  </a:lnTo>
                  <a:lnTo>
                    <a:pt x="90836" y="18565"/>
                  </a:lnTo>
                  <a:lnTo>
                    <a:pt x="75417" y="5982"/>
                  </a:lnTo>
                  <a:lnTo>
                    <a:pt x="66392" y="989"/>
                  </a:lnTo>
                  <a:lnTo>
                    <a:pt x="56866" y="0"/>
                  </a:lnTo>
                  <a:lnTo>
                    <a:pt x="36922" y="5140"/>
                  </a:lnTo>
                  <a:lnTo>
                    <a:pt x="19479" y="18343"/>
                  </a:lnTo>
                  <a:lnTo>
                    <a:pt x="11553" y="26777"/>
                  </a:lnTo>
                  <a:lnTo>
                    <a:pt x="2745" y="48627"/>
                  </a:lnTo>
                  <a:lnTo>
                    <a:pt x="0" y="72766"/>
                  </a:lnTo>
                  <a:lnTo>
                    <a:pt x="10766" y="127549"/>
                  </a:lnTo>
                  <a:lnTo>
                    <a:pt x="16272" y="135846"/>
                  </a:lnTo>
                  <a:lnTo>
                    <a:pt x="31748" y="148184"/>
                  </a:lnTo>
                  <a:lnTo>
                    <a:pt x="39619" y="148433"/>
                  </a:lnTo>
                  <a:lnTo>
                    <a:pt x="47206" y="145089"/>
                  </a:lnTo>
                  <a:lnTo>
                    <a:pt x="69062" y="123616"/>
                  </a:lnTo>
                  <a:lnTo>
                    <a:pt x="82117" y="103754"/>
                  </a:lnTo>
                  <a:lnTo>
                    <a:pt x="91819" y="79329"/>
                  </a:lnTo>
                  <a:lnTo>
                    <a:pt x="96044" y="76793"/>
                  </a:lnTo>
                  <a:lnTo>
                    <a:pt x="100030" y="80952"/>
                  </a:lnTo>
                  <a:lnTo>
                    <a:pt x="114834" y="118475"/>
                  </a:lnTo>
                  <a:lnTo>
                    <a:pt x="128196" y="132665"/>
                  </a:lnTo>
                  <a:lnTo>
                    <a:pt x="153627" y="148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856054" y="2316378"/>
              <a:ext cx="134454" cy="154991"/>
            </a:xfrm>
            <a:custGeom>
              <a:avLst/>
              <a:gdLst/>
              <a:ahLst/>
              <a:cxnLst/>
              <a:rect l="0" t="0" r="0" b="0"/>
              <a:pathLst>
                <a:path w="134454" h="154991">
                  <a:moveTo>
                    <a:pt x="18640" y="42005"/>
                  </a:moveTo>
                  <a:lnTo>
                    <a:pt x="12574" y="76797"/>
                  </a:lnTo>
                  <a:lnTo>
                    <a:pt x="17095" y="135662"/>
                  </a:lnTo>
                  <a:lnTo>
                    <a:pt x="16783" y="154990"/>
                  </a:lnTo>
                  <a:lnTo>
                    <a:pt x="15063" y="153593"/>
                  </a:lnTo>
                  <a:lnTo>
                    <a:pt x="3895" y="117730"/>
                  </a:lnTo>
                  <a:lnTo>
                    <a:pt x="0" y="59519"/>
                  </a:lnTo>
                  <a:lnTo>
                    <a:pt x="3726" y="34581"/>
                  </a:lnTo>
                  <a:lnTo>
                    <a:pt x="15521" y="14919"/>
                  </a:lnTo>
                  <a:lnTo>
                    <a:pt x="23580" y="6400"/>
                  </a:lnTo>
                  <a:lnTo>
                    <a:pt x="32461" y="1891"/>
                  </a:lnTo>
                  <a:lnTo>
                    <a:pt x="51689" y="0"/>
                  </a:lnTo>
                  <a:lnTo>
                    <a:pt x="60560" y="3473"/>
                  </a:lnTo>
                  <a:lnTo>
                    <a:pt x="76655" y="16691"/>
                  </a:lnTo>
                  <a:lnTo>
                    <a:pt x="104882" y="53772"/>
                  </a:lnTo>
                  <a:lnTo>
                    <a:pt x="129335" y="113474"/>
                  </a:lnTo>
                  <a:lnTo>
                    <a:pt x="134453" y="136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45874" y="2093106"/>
              <a:ext cx="134148" cy="392682"/>
            </a:xfrm>
            <a:custGeom>
              <a:avLst/>
              <a:gdLst/>
              <a:ahLst/>
              <a:cxnLst/>
              <a:rect l="0" t="0" r="0" b="0"/>
              <a:pathLst>
                <a:path w="134148" h="392682">
                  <a:moveTo>
                    <a:pt x="102561" y="286334"/>
                  </a:moveTo>
                  <a:lnTo>
                    <a:pt x="102561" y="263977"/>
                  </a:lnTo>
                  <a:lnTo>
                    <a:pt x="91382" y="233306"/>
                  </a:lnTo>
                  <a:lnTo>
                    <a:pt x="76536" y="218702"/>
                  </a:lnTo>
                  <a:lnTo>
                    <a:pt x="67663" y="213170"/>
                  </a:lnTo>
                  <a:lnTo>
                    <a:pt x="59409" y="211822"/>
                  </a:lnTo>
                  <a:lnTo>
                    <a:pt x="51566" y="213263"/>
                  </a:lnTo>
                  <a:lnTo>
                    <a:pt x="36613" y="221102"/>
                  </a:lnTo>
                  <a:lnTo>
                    <a:pt x="22168" y="232386"/>
                  </a:lnTo>
                  <a:lnTo>
                    <a:pt x="6471" y="257481"/>
                  </a:lnTo>
                  <a:lnTo>
                    <a:pt x="0" y="292733"/>
                  </a:lnTo>
                  <a:lnTo>
                    <a:pt x="3672" y="338403"/>
                  </a:lnTo>
                  <a:lnTo>
                    <a:pt x="12207" y="362508"/>
                  </a:lnTo>
                  <a:lnTo>
                    <a:pt x="17759" y="372212"/>
                  </a:lnTo>
                  <a:lnTo>
                    <a:pt x="33285" y="386113"/>
                  </a:lnTo>
                  <a:lnTo>
                    <a:pt x="42339" y="391458"/>
                  </a:lnTo>
                  <a:lnTo>
                    <a:pt x="51884" y="392681"/>
                  </a:lnTo>
                  <a:lnTo>
                    <a:pt x="71849" y="387802"/>
                  </a:lnTo>
                  <a:lnTo>
                    <a:pt x="86182" y="374715"/>
                  </a:lnTo>
                  <a:lnTo>
                    <a:pt x="104915" y="337717"/>
                  </a:lnTo>
                  <a:lnTo>
                    <a:pt x="119880" y="282143"/>
                  </a:lnTo>
                  <a:lnTo>
                    <a:pt x="130982" y="222465"/>
                  </a:lnTo>
                  <a:lnTo>
                    <a:pt x="133209" y="159785"/>
                  </a:lnTo>
                  <a:lnTo>
                    <a:pt x="133869" y="99879"/>
                  </a:lnTo>
                  <a:lnTo>
                    <a:pt x="130945" y="48204"/>
                  </a:lnTo>
                  <a:lnTo>
                    <a:pt x="124535" y="20232"/>
                  </a:lnTo>
                  <a:lnTo>
                    <a:pt x="113887" y="0"/>
                  </a:lnTo>
                  <a:lnTo>
                    <a:pt x="110112" y="688"/>
                  </a:lnTo>
                  <a:lnTo>
                    <a:pt x="105917" y="20170"/>
                  </a:lnTo>
                  <a:lnTo>
                    <a:pt x="103224" y="82633"/>
                  </a:lnTo>
                  <a:lnTo>
                    <a:pt x="102757" y="140970"/>
                  </a:lnTo>
                  <a:lnTo>
                    <a:pt x="103789" y="199200"/>
                  </a:lnTo>
                  <a:lnTo>
                    <a:pt x="110905" y="255214"/>
                  </a:lnTo>
                  <a:lnTo>
                    <a:pt x="118247" y="305403"/>
                  </a:lnTo>
                  <a:lnTo>
                    <a:pt x="124351" y="318206"/>
                  </a:lnTo>
                  <a:lnTo>
                    <a:pt x="134147" y="328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295834" y="2279094"/>
              <a:ext cx="118349" cy="247746"/>
            </a:xfrm>
            <a:custGeom>
              <a:avLst/>
              <a:gdLst/>
              <a:ahLst/>
              <a:cxnLst/>
              <a:rect l="0" t="0" r="0" b="0"/>
              <a:pathLst>
                <a:path w="118349" h="247746">
                  <a:moveTo>
                    <a:pt x="115813" y="5589"/>
                  </a:moveTo>
                  <a:lnTo>
                    <a:pt x="99046" y="0"/>
                  </a:lnTo>
                  <a:lnTo>
                    <a:pt x="66261" y="2114"/>
                  </a:lnTo>
                  <a:lnTo>
                    <a:pt x="32501" y="10149"/>
                  </a:lnTo>
                  <a:lnTo>
                    <a:pt x="24007" y="15648"/>
                  </a:lnTo>
                  <a:lnTo>
                    <a:pt x="11450" y="31117"/>
                  </a:lnTo>
                  <a:lnTo>
                    <a:pt x="8208" y="52810"/>
                  </a:lnTo>
                  <a:lnTo>
                    <a:pt x="11837" y="75709"/>
                  </a:lnTo>
                  <a:lnTo>
                    <a:pt x="27034" y="101755"/>
                  </a:lnTo>
                  <a:lnTo>
                    <a:pt x="39701" y="116960"/>
                  </a:lnTo>
                  <a:lnTo>
                    <a:pt x="65575" y="133085"/>
                  </a:lnTo>
                  <a:lnTo>
                    <a:pt x="95469" y="145271"/>
                  </a:lnTo>
                  <a:lnTo>
                    <a:pt x="109891" y="158917"/>
                  </a:lnTo>
                  <a:lnTo>
                    <a:pt x="115375" y="167470"/>
                  </a:lnTo>
                  <a:lnTo>
                    <a:pt x="118348" y="186331"/>
                  </a:lnTo>
                  <a:lnTo>
                    <a:pt x="117503" y="196274"/>
                  </a:lnTo>
                  <a:lnTo>
                    <a:pt x="110325" y="213560"/>
                  </a:lnTo>
                  <a:lnTo>
                    <a:pt x="105136" y="221446"/>
                  </a:lnTo>
                  <a:lnTo>
                    <a:pt x="90011" y="233327"/>
                  </a:lnTo>
                  <a:lnTo>
                    <a:pt x="70421" y="241337"/>
                  </a:lnTo>
                  <a:lnTo>
                    <a:pt x="25955" y="246479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548311" y="2590010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2363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421969" y="2529105"/>
              <a:ext cx="228081" cy="187248"/>
            </a:xfrm>
            <a:custGeom>
              <a:avLst/>
              <a:gdLst/>
              <a:ahLst/>
              <a:cxnLst/>
              <a:rect l="0" t="0" r="0" b="0"/>
              <a:pathLst>
                <a:path w="228081" h="187248">
                  <a:moveTo>
                    <a:pt x="0" y="124076"/>
                  </a:moveTo>
                  <a:lnTo>
                    <a:pt x="9575" y="92794"/>
                  </a:lnTo>
                  <a:lnTo>
                    <a:pt x="52997" y="40071"/>
                  </a:lnTo>
                  <a:lnTo>
                    <a:pt x="68008" y="27079"/>
                  </a:lnTo>
                  <a:lnTo>
                    <a:pt x="116450" y="5382"/>
                  </a:lnTo>
                  <a:lnTo>
                    <a:pt x="158766" y="0"/>
                  </a:lnTo>
                  <a:lnTo>
                    <a:pt x="197170" y="3995"/>
                  </a:lnTo>
                  <a:lnTo>
                    <a:pt x="206316" y="8927"/>
                  </a:lnTo>
                  <a:lnTo>
                    <a:pt x="219598" y="23766"/>
                  </a:lnTo>
                  <a:lnTo>
                    <a:pt x="226280" y="45178"/>
                  </a:lnTo>
                  <a:lnTo>
                    <a:pt x="228080" y="69123"/>
                  </a:lnTo>
                  <a:lnTo>
                    <a:pt x="216659" y="123772"/>
                  </a:lnTo>
                  <a:lnTo>
                    <a:pt x="201196" y="149982"/>
                  </a:lnTo>
                  <a:lnTo>
                    <a:pt x="157927" y="187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630676" y="2695018"/>
              <a:ext cx="107041" cy="168734"/>
            </a:xfrm>
            <a:custGeom>
              <a:avLst/>
              <a:gdLst/>
              <a:ahLst/>
              <a:cxnLst/>
              <a:rect l="0" t="0" r="0" b="0"/>
              <a:pathLst>
                <a:path w="107041" h="168734">
                  <a:moveTo>
                    <a:pt x="22920" y="95033"/>
                  </a:moveTo>
                  <a:lnTo>
                    <a:pt x="82860" y="74735"/>
                  </a:lnTo>
                  <a:lnTo>
                    <a:pt x="100642" y="59106"/>
                  </a:lnTo>
                  <a:lnTo>
                    <a:pt x="105150" y="50025"/>
                  </a:lnTo>
                  <a:lnTo>
                    <a:pt x="107040" y="30576"/>
                  </a:lnTo>
                  <a:lnTo>
                    <a:pt x="103566" y="21646"/>
                  </a:lnTo>
                  <a:lnTo>
                    <a:pt x="90348" y="5485"/>
                  </a:lnTo>
                  <a:lnTo>
                    <a:pt x="81910" y="1409"/>
                  </a:lnTo>
                  <a:lnTo>
                    <a:pt x="63176" y="0"/>
                  </a:lnTo>
                  <a:lnTo>
                    <a:pt x="27309" y="5784"/>
                  </a:lnTo>
                  <a:lnTo>
                    <a:pt x="17656" y="10967"/>
                  </a:lnTo>
                  <a:lnTo>
                    <a:pt x="3813" y="26085"/>
                  </a:lnTo>
                  <a:lnTo>
                    <a:pt x="0" y="47622"/>
                  </a:lnTo>
                  <a:lnTo>
                    <a:pt x="7084" y="105165"/>
                  </a:lnTo>
                  <a:lnTo>
                    <a:pt x="21997" y="144439"/>
                  </a:lnTo>
                  <a:lnTo>
                    <a:pt x="30493" y="152537"/>
                  </a:lnTo>
                  <a:lnTo>
                    <a:pt x="61299" y="163934"/>
                  </a:lnTo>
                  <a:lnTo>
                    <a:pt x="86091" y="168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787041" y="2705823"/>
              <a:ext cx="45540" cy="161514"/>
            </a:xfrm>
            <a:custGeom>
              <a:avLst/>
              <a:gdLst/>
              <a:ahLst/>
              <a:cxnLst/>
              <a:rect l="0" t="0" r="0" b="0"/>
              <a:pathLst>
                <a:path w="45540" h="161514">
                  <a:moveTo>
                    <a:pt x="13953" y="73700"/>
                  </a:moveTo>
                  <a:lnTo>
                    <a:pt x="17073" y="116392"/>
                  </a:lnTo>
                  <a:lnTo>
                    <a:pt x="28608" y="158042"/>
                  </a:lnTo>
                  <a:lnTo>
                    <a:pt x="28402" y="161513"/>
                  </a:lnTo>
                  <a:lnTo>
                    <a:pt x="25926" y="160318"/>
                  </a:lnTo>
                  <a:lnTo>
                    <a:pt x="21935" y="156012"/>
                  </a:lnTo>
                  <a:lnTo>
                    <a:pt x="0" y="95128"/>
                  </a:lnTo>
                  <a:lnTo>
                    <a:pt x="590" y="57692"/>
                  </a:lnTo>
                  <a:lnTo>
                    <a:pt x="8404" y="36949"/>
                  </a:lnTo>
                  <a:lnTo>
                    <a:pt x="19676" y="21102"/>
                  </a:lnTo>
                  <a:lnTo>
                    <a:pt x="455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927336" y="2800580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927336" y="2663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008537" y="2747937"/>
              <a:ext cx="104954" cy="152344"/>
            </a:xfrm>
            <a:custGeom>
              <a:avLst/>
              <a:gdLst/>
              <a:ahLst/>
              <a:cxnLst/>
              <a:rect l="0" t="0" r="0" b="0"/>
              <a:pathLst>
                <a:path w="104954" h="152344">
                  <a:moveTo>
                    <a:pt x="87255" y="52643"/>
                  </a:moveTo>
                  <a:lnTo>
                    <a:pt x="76077" y="35875"/>
                  </a:lnTo>
                  <a:lnTo>
                    <a:pt x="68105" y="30936"/>
                  </a:lnTo>
                  <a:lnTo>
                    <a:pt x="46769" y="25448"/>
                  </a:lnTo>
                  <a:lnTo>
                    <a:pt x="36868" y="27494"/>
                  </a:lnTo>
                  <a:lnTo>
                    <a:pt x="19627" y="39126"/>
                  </a:lnTo>
                  <a:lnTo>
                    <a:pt x="2357" y="65406"/>
                  </a:lnTo>
                  <a:lnTo>
                    <a:pt x="0" y="91461"/>
                  </a:lnTo>
                  <a:lnTo>
                    <a:pt x="4022" y="119028"/>
                  </a:lnTo>
                  <a:lnTo>
                    <a:pt x="13608" y="139079"/>
                  </a:lnTo>
                  <a:lnTo>
                    <a:pt x="21779" y="145362"/>
                  </a:lnTo>
                  <a:lnTo>
                    <a:pt x="43337" y="152343"/>
                  </a:lnTo>
                  <a:lnTo>
                    <a:pt x="54467" y="150695"/>
                  </a:lnTo>
                  <a:lnTo>
                    <a:pt x="76192" y="139506"/>
                  </a:lnTo>
                  <a:lnTo>
                    <a:pt x="91307" y="119715"/>
                  </a:lnTo>
                  <a:lnTo>
                    <a:pt x="100755" y="95321"/>
                  </a:lnTo>
                  <a:lnTo>
                    <a:pt x="104953" y="68881"/>
                  </a:lnTo>
                  <a:lnTo>
                    <a:pt x="100580" y="44652"/>
                  </a:lnTo>
                  <a:lnTo>
                    <a:pt x="767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142151" y="2521568"/>
              <a:ext cx="131693" cy="392831"/>
            </a:xfrm>
            <a:custGeom>
              <a:avLst/>
              <a:gdLst/>
              <a:ahLst/>
              <a:cxnLst/>
              <a:rect l="0" t="0" r="0" b="0"/>
              <a:pathLst>
                <a:path w="131693" h="392831">
                  <a:moveTo>
                    <a:pt x="79983" y="289540"/>
                  </a:moveTo>
                  <a:lnTo>
                    <a:pt x="85572" y="272773"/>
                  </a:lnTo>
                  <a:lnTo>
                    <a:pt x="82077" y="255182"/>
                  </a:lnTo>
                  <a:lnTo>
                    <a:pt x="77870" y="245578"/>
                  </a:lnTo>
                  <a:lnTo>
                    <a:pt x="63836" y="231787"/>
                  </a:lnTo>
                  <a:lnTo>
                    <a:pt x="55181" y="226472"/>
                  </a:lnTo>
                  <a:lnTo>
                    <a:pt x="47071" y="225268"/>
                  </a:lnTo>
                  <a:lnTo>
                    <a:pt x="39324" y="226805"/>
                  </a:lnTo>
                  <a:lnTo>
                    <a:pt x="31820" y="230169"/>
                  </a:lnTo>
                  <a:lnTo>
                    <a:pt x="17244" y="246386"/>
                  </a:lnTo>
                  <a:lnTo>
                    <a:pt x="10081" y="257261"/>
                  </a:lnTo>
                  <a:lnTo>
                    <a:pt x="0" y="300513"/>
                  </a:lnTo>
                  <a:lnTo>
                    <a:pt x="2602" y="344784"/>
                  </a:lnTo>
                  <a:lnTo>
                    <a:pt x="16372" y="381948"/>
                  </a:lnTo>
                  <a:lnTo>
                    <a:pt x="24708" y="388580"/>
                  </a:lnTo>
                  <a:lnTo>
                    <a:pt x="46448" y="392830"/>
                  </a:lnTo>
                  <a:lnTo>
                    <a:pt x="65469" y="387699"/>
                  </a:lnTo>
                  <a:lnTo>
                    <a:pt x="73817" y="383056"/>
                  </a:lnTo>
                  <a:lnTo>
                    <a:pt x="86211" y="368537"/>
                  </a:lnTo>
                  <a:lnTo>
                    <a:pt x="107493" y="318097"/>
                  </a:lnTo>
                  <a:lnTo>
                    <a:pt x="121985" y="255970"/>
                  </a:lnTo>
                  <a:lnTo>
                    <a:pt x="129473" y="201605"/>
                  </a:lnTo>
                  <a:lnTo>
                    <a:pt x="131692" y="144162"/>
                  </a:lnTo>
                  <a:lnTo>
                    <a:pt x="129230" y="93217"/>
                  </a:lnTo>
                  <a:lnTo>
                    <a:pt x="117917" y="34082"/>
                  </a:lnTo>
                  <a:lnTo>
                    <a:pt x="102271" y="2629"/>
                  </a:lnTo>
                  <a:lnTo>
                    <a:pt x="97182" y="0"/>
                  </a:lnTo>
                  <a:lnTo>
                    <a:pt x="92619" y="1757"/>
                  </a:lnTo>
                  <a:lnTo>
                    <a:pt x="88407" y="6438"/>
                  </a:lnTo>
                  <a:lnTo>
                    <a:pt x="83727" y="24117"/>
                  </a:lnTo>
                  <a:lnTo>
                    <a:pt x="80723" y="73594"/>
                  </a:lnTo>
                  <a:lnTo>
                    <a:pt x="81299" y="135664"/>
                  </a:lnTo>
                  <a:lnTo>
                    <a:pt x="91465" y="191078"/>
                  </a:lnTo>
                  <a:lnTo>
                    <a:pt x="100949" y="254174"/>
                  </a:lnTo>
                  <a:lnTo>
                    <a:pt x="111569" y="300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5" name="Straight Connector 194"/>
          <p:cNvCxnSpPr/>
          <p:nvPr/>
        </p:nvCxnSpPr>
        <p:spPr>
          <a:xfrm flipV="1">
            <a:off x="6043357" y="2021471"/>
            <a:ext cx="0" cy="905451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6053886" y="2010943"/>
            <a:ext cx="2642652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 flipV="1">
            <a:off x="8707067" y="2032000"/>
            <a:ext cx="0" cy="90545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9" name="Group 208"/>
          <p:cNvGrpSpPr/>
          <p:nvPr/>
        </p:nvGrpSpPr>
        <p:grpSpPr>
          <a:xfrm>
            <a:off x="6342222" y="2158342"/>
            <a:ext cx="1490488" cy="694971"/>
            <a:chOff x="6342222" y="2158342"/>
            <a:chExt cx="1490488" cy="694971"/>
          </a:xfrm>
        </p:grpSpPr>
        <p:sp>
          <p:nvSpPr>
            <p:cNvPr id="198" name="Freeform 197"/>
            <p:cNvSpPr/>
            <p:nvPr/>
          </p:nvSpPr>
          <p:spPr>
            <a:xfrm>
              <a:off x="6342222" y="2158342"/>
              <a:ext cx="319228" cy="334553"/>
            </a:xfrm>
            <a:custGeom>
              <a:avLst/>
              <a:gdLst/>
              <a:ahLst/>
              <a:cxnLst/>
              <a:rect l="0" t="0" r="0" b="0"/>
              <a:pathLst>
                <a:path w="319228" h="334553">
                  <a:moveTo>
                    <a:pt x="174918" y="0"/>
                  </a:moveTo>
                  <a:lnTo>
                    <a:pt x="132226" y="3119"/>
                  </a:lnTo>
                  <a:lnTo>
                    <a:pt x="101047" y="14572"/>
                  </a:lnTo>
                  <a:lnTo>
                    <a:pt x="81255" y="27533"/>
                  </a:lnTo>
                  <a:lnTo>
                    <a:pt x="42163" y="74552"/>
                  </a:lnTo>
                  <a:lnTo>
                    <a:pt x="9661" y="137907"/>
                  </a:lnTo>
                  <a:lnTo>
                    <a:pt x="0" y="179291"/>
                  </a:lnTo>
                  <a:lnTo>
                    <a:pt x="81" y="206027"/>
                  </a:lnTo>
                  <a:lnTo>
                    <a:pt x="19890" y="268203"/>
                  </a:lnTo>
                  <a:lnTo>
                    <a:pt x="33487" y="289217"/>
                  </a:lnTo>
                  <a:lnTo>
                    <a:pt x="51228" y="305185"/>
                  </a:lnTo>
                  <a:lnTo>
                    <a:pt x="101568" y="328950"/>
                  </a:lnTo>
                  <a:lnTo>
                    <a:pt x="138496" y="334552"/>
                  </a:lnTo>
                  <a:lnTo>
                    <a:pt x="173484" y="330623"/>
                  </a:lnTo>
                  <a:lnTo>
                    <a:pt x="227372" y="304036"/>
                  </a:lnTo>
                  <a:lnTo>
                    <a:pt x="269637" y="271406"/>
                  </a:lnTo>
                  <a:lnTo>
                    <a:pt x="302205" y="223930"/>
                  </a:lnTo>
                  <a:lnTo>
                    <a:pt x="315838" y="189182"/>
                  </a:lnTo>
                  <a:lnTo>
                    <a:pt x="319227" y="149770"/>
                  </a:lnTo>
                  <a:lnTo>
                    <a:pt x="312173" y="108457"/>
                  </a:lnTo>
                  <a:lnTo>
                    <a:pt x="294614" y="67750"/>
                  </a:lnTo>
                  <a:lnTo>
                    <a:pt x="267706" y="35282"/>
                  </a:lnTo>
                  <a:lnTo>
                    <a:pt x="247743" y="22309"/>
                  </a:lnTo>
                  <a:lnTo>
                    <a:pt x="211183" y="14019"/>
                  </a:lnTo>
                  <a:lnTo>
                    <a:pt x="16438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697588" y="2307639"/>
              <a:ext cx="281267" cy="165911"/>
            </a:xfrm>
            <a:custGeom>
              <a:avLst/>
              <a:gdLst/>
              <a:ahLst/>
              <a:cxnLst/>
              <a:rect l="0" t="0" r="0" b="0"/>
              <a:pathLst>
                <a:path w="281267" h="165911">
                  <a:moveTo>
                    <a:pt x="9065" y="50744"/>
                  </a:moveTo>
                  <a:lnTo>
                    <a:pt x="9065" y="104888"/>
                  </a:lnTo>
                  <a:lnTo>
                    <a:pt x="7895" y="165585"/>
                  </a:lnTo>
                  <a:lnTo>
                    <a:pt x="5945" y="165910"/>
                  </a:lnTo>
                  <a:lnTo>
                    <a:pt x="3475" y="162616"/>
                  </a:lnTo>
                  <a:lnTo>
                    <a:pt x="0" y="130035"/>
                  </a:lnTo>
                  <a:lnTo>
                    <a:pt x="10182" y="69418"/>
                  </a:lnTo>
                  <a:lnTo>
                    <a:pt x="17750" y="45005"/>
                  </a:lnTo>
                  <a:lnTo>
                    <a:pt x="28913" y="26357"/>
                  </a:lnTo>
                  <a:lnTo>
                    <a:pt x="53940" y="2704"/>
                  </a:lnTo>
                  <a:lnTo>
                    <a:pt x="62378" y="0"/>
                  </a:lnTo>
                  <a:lnTo>
                    <a:pt x="70343" y="537"/>
                  </a:lnTo>
                  <a:lnTo>
                    <a:pt x="85432" y="7373"/>
                  </a:lnTo>
                  <a:lnTo>
                    <a:pt x="107081" y="25545"/>
                  </a:lnTo>
                  <a:lnTo>
                    <a:pt x="127145" y="53806"/>
                  </a:lnTo>
                  <a:lnTo>
                    <a:pt x="139848" y="91296"/>
                  </a:lnTo>
                  <a:lnTo>
                    <a:pt x="143230" y="118290"/>
                  </a:lnTo>
                  <a:lnTo>
                    <a:pt x="146471" y="125021"/>
                  </a:lnTo>
                  <a:lnTo>
                    <a:pt x="150972" y="127168"/>
                  </a:lnTo>
                  <a:lnTo>
                    <a:pt x="156312" y="126260"/>
                  </a:lnTo>
                  <a:lnTo>
                    <a:pt x="210689" y="89803"/>
                  </a:lnTo>
                  <a:lnTo>
                    <a:pt x="256368" y="63224"/>
                  </a:lnTo>
                  <a:lnTo>
                    <a:pt x="278741" y="43264"/>
                  </a:lnTo>
                  <a:lnTo>
                    <a:pt x="281266" y="36398"/>
                  </a:lnTo>
                  <a:lnTo>
                    <a:pt x="280610" y="29482"/>
                  </a:lnTo>
                  <a:lnTo>
                    <a:pt x="277831" y="22531"/>
                  </a:lnTo>
                  <a:lnTo>
                    <a:pt x="271301" y="17897"/>
                  </a:lnTo>
                  <a:lnTo>
                    <a:pt x="251566" y="12749"/>
                  </a:lnTo>
                  <a:lnTo>
                    <a:pt x="227197" y="16700"/>
                  </a:lnTo>
                  <a:lnTo>
                    <a:pt x="203109" y="27424"/>
                  </a:lnTo>
                  <a:lnTo>
                    <a:pt x="184603" y="43889"/>
                  </a:lnTo>
                  <a:lnTo>
                    <a:pt x="166621" y="72890"/>
                  </a:lnTo>
                  <a:lnTo>
                    <a:pt x="164097" y="93342"/>
                  </a:lnTo>
                  <a:lnTo>
                    <a:pt x="172009" y="135067"/>
                  </a:lnTo>
                  <a:lnTo>
                    <a:pt x="179696" y="142055"/>
                  </a:lnTo>
                  <a:lnTo>
                    <a:pt x="203834" y="149818"/>
                  </a:lnTo>
                  <a:lnTo>
                    <a:pt x="239129" y="148600"/>
                  </a:lnTo>
                  <a:lnTo>
                    <a:pt x="272277" y="134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045037" y="2300151"/>
              <a:ext cx="136159" cy="226689"/>
            </a:xfrm>
            <a:custGeom>
              <a:avLst/>
              <a:gdLst/>
              <a:ahLst/>
              <a:cxnLst/>
              <a:rect l="0" t="0" r="0" b="0"/>
              <a:pathLst>
                <a:path w="136159" h="226689">
                  <a:moveTo>
                    <a:pt x="93284" y="5590"/>
                  </a:moveTo>
                  <a:lnTo>
                    <a:pt x="76516" y="0"/>
                  </a:lnTo>
                  <a:lnTo>
                    <a:pt x="58926" y="3495"/>
                  </a:lnTo>
                  <a:lnTo>
                    <a:pt x="32411" y="18617"/>
                  </a:lnTo>
                  <a:lnTo>
                    <a:pt x="9737" y="41035"/>
                  </a:lnTo>
                  <a:lnTo>
                    <a:pt x="2490" y="50277"/>
                  </a:lnTo>
                  <a:lnTo>
                    <a:pt x="0" y="58778"/>
                  </a:lnTo>
                  <a:lnTo>
                    <a:pt x="679" y="66785"/>
                  </a:lnTo>
                  <a:lnTo>
                    <a:pt x="3471" y="74462"/>
                  </a:lnTo>
                  <a:lnTo>
                    <a:pt x="15932" y="86113"/>
                  </a:lnTo>
                  <a:lnTo>
                    <a:pt x="72831" y="110549"/>
                  </a:lnTo>
                  <a:lnTo>
                    <a:pt x="114460" y="130438"/>
                  </a:lnTo>
                  <a:lnTo>
                    <a:pt x="129212" y="146475"/>
                  </a:lnTo>
                  <a:lnTo>
                    <a:pt x="134784" y="155665"/>
                  </a:lnTo>
                  <a:lnTo>
                    <a:pt x="136158" y="165301"/>
                  </a:lnTo>
                  <a:lnTo>
                    <a:pt x="131447" y="185367"/>
                  </a:lnTo>
                  <a:lnTo>
                    <a:pt x="124575" y="193292"/>
                  </a:lnTo>
                  <a:lnTo>
                    <a:pt x="83044" y="214415"/>
                  </a:lnTo>
                  <a:lnTo>
                    <a:pt x="51255" y="223052"/>
                  </a:lnTo>
                  <a:lnTo>
                    <a:pt x="19585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138321" y="265318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7602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022507" y="2591082"/>
              <a:ext cx="231744" cy="114742"/>
            </a:xfrm>
            <a:custGeom>
              <a:avLst/>
              <a:gdLst/>
              <a:ahLst/>
              <a:cxnLst/>
              <a:rect l="0" t="0" r="0" b="0"/>
              <a:pathLst>
                <a:path w="231744" h="114742">
                  <a:moveTo>
                    <a:pt x="0" y="62099"/>
                  </a:moveTo>
                  <a:lnTo>
                    <a:pt x="5590" y="39742"/>
                  </a:lnTo>
                  <a:lnTo>
                    <a:pt x="10745" y="31986"/>
                  </a:lnTo>
                  <a:lnTo>
                    <a:pt x="25834" y="20250"/>
                  </a:lnTo>
                  <a:lnTo>
                    <a:pt x="54058" y="7065"/>
                  </a:lnTo>
                  <a:lnTo>
                    <a:pt x="116925" y="0"/>
                  </a:lnTo>
                  <a:lnTo>
                    <a:pt x="155137" y="2365"/>
                  </a:lnTo>
                  <a:lnTo>
                    <a:pt x="199490" y="13645"/>
                  </a:lnTo>
                  <a:lnTo>
                    <a:pt x="225875" y="29285"/>
                  </a:lnTo>
                  <a:lnTo>
                    <a:pt x="230132" y="36713"/>
                  </a:lnTo>
                  <a:lnTo>
                    <a:pt x="231743" y="54326"/>
                  </a:lnTo>
                  <a:lnTo>
                    <a:pt x="226073" y="83972"/>
                  </a:lnTo>
                  <a:lnTo>
                    <a:pt x="220905" y="91889"/>
                  </a:lnTo>
                  <a:lnTo>
                    <a:pt x="205805" y="103805"/>
                  </a:lnTo>
                  <a:lnTo>
                    <a:pt x="171984" y="111501"/>
                  </a:lnTo>
                  <a:lnTo>
                    <a:pt x="126342" y="114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236342" y="2694015"/>
              <a:ext cx="102348" cy="138151"/>
            </a:xfrm>
            <a:custGeom>
              <a:avLst/>
              <a:gdLst/>
              <a:ahLst/>
              <a:cxnLst/>
              <a:rect l="0" t="0" r="0" b="0"/>
              <a:pathLst>
                <a:path w="102348" h="138151">
                  <a:moveTo>
                    <a:pt x="28321" y="74979"/>
                  </a:moveTo>
                  <a:lnTo>
                    <a:pt x="81026" y="55851"/>
                  </a:lnTo>
                  <a:lnTo>
                    <a:pt x="96979" y="44641"/>
                  </a:lnTo>
                  <a:lnTo>
                    <a:pt x="100999" y="37206"/>
                  </a:lnTo>
                  <a:lnTo>
                    <a:pt x="102347" y="19587"/>
                  </a:lnTo>
                  <a:lnTo>
                    <a:pt x="98728" y="12315"/>
                  </a:lnTo>
                  <a:lnTo>
                    <a:pt x="85349" y="1115"/>
                  </a:lnTo>
                  <a:lnTo>
                    <a:pt x="76868" y="0"/>
                  </a:lnTo>
                  <a:lnTo>
                    <a:pt x="27782" y="15380"/>
                  </a:lnTo>
                  <a:lnTo>
                    <a:pt x="13264" y="28604"/>
                  </a:lnTo>
                  <a:lnTo>
                    <a:pt x="7754" y="37043"/>
                  </a:lnTo>
                  <a:lnTo>
                    <a:pt x="0" y="71278"/>
                  </a:lnTo>
                  <a:lnTo>
                    <a:pt x="3292" y="105468"/>
                  </a:lnTo>
                  <a:lnTo>
                    <a:pt x="8126" y="114023"/>
                  </a:lnTo>
                  <a:lnTo>
                    <a:pt x="22855" y="126647"/>
                  </a:lnTo>
                  <a:lnTo>
                    <a:pt x="41099" y="133038"/>
                  </a:lnTo>
                  <a:lnTo>
                    <a:pt x="70435" y="138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382452" y="2695295"/>
              <a:ext cx="71725" cy="150010"/>
            </a:xfrm>
            <a:custGeom>
              <a:avLst/>
              <a:gdLst/>
              <a:ahLst/>
              <a:cxnLst/>
              <a:rect l="0" t="0" r="0" b="0"/>
              <a:pathLst>
                <a:path w="71725" h="150010">
                  <a:moveTo>
                    <a:pt x="8553" y="52642"/>
                  </a:moveTo>
                  <a:lnTo>
                    <a:pt x="14143" y="111259"/>
                  </a:lnTo>
                  <a:lnTo>
                    <a:pt x="24171" y="150009"/>
                  </a:lnTo>
                  <a:lnTo>
                    <a:pt x="14394" y="122526"/>
                  </a:lnTo>
                  <a:lnTo>
                    <a:pt x="988" y="61744"/>
                  </a:lnTo>
                  <a:lnTo>
                    <a:pt x="0" y="48182"/>
                  </a:lnTo>
                  <a:lnTo>
                    <a:pt x="2851" y="36801"/>
                  </a:lnTo>
                  <a:lnTo>
                    <a:pt x="15377" y="17915"/>
                  </a:lnTo>
                  <a:lnTo>
                    <a:pt x="35763" y="7962"/>
                  </a:lnTo>
                  <a:lnTo>
                    <a:pt x="717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517347" y="2747937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4145"/>
                  </a:lnTo>
                  <a:lnTo>
                    <a:pt x="1170" y="76707"/>
                  </a:lnTo>
                  <a:lnTo>
                    <a:pt x="3120" y="82724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517347" y="2611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585436" y="2726880"/>
              <a:ext cx="95690" cy="126433"/>
            </a:xfrm>
            <a:custGeom>
              <a:avLst/>
              <a:gdLst/>
              <a:ahLst/>
              <a:cxnLst/>
              <a:rect l="0" t="0" r="0" b="0"/>
              <a:pathLst>
                <a:path w="95690" h="126433">
                  <a:moveTo>
                    <a:pt x="79310" y="31586"/>
                  </a:moveTo>
                  <a:lnTo>
                    <a:pt x="68131" y="20408"/>
                  </a:lnTo>
                  <a:lnTo>
                    <a:pt x="50165" y="14920"/>
                  </a:lnTo>
                  <a:lnTo>
                    <a:pt x="38823" y="13456"/>
                  </a:lnTo>
                  <a:lnTo>
                    <a:pt x="28922" y="15990"/>
                  </a:lnTo>
                  <a:lnTo>
                    <a:pt x="11682" y="28164"/>
                  </a:lnTo>
                  <a:lnTo>
                    <a:pt x="2460" y="48393"/>
                  </a:lnTo>
                  <a:lnTo>
                    <a:pt x="0" y="60338"/>
                  </a:lnTo>
                  <a:lnTo>
                    <a:pt x="3507" y="82969"/>
                  </a:lnTo>
                  <a:lnTo>
                    <a:pt x="14035" y="103556"/>
                  </a:lnTo>
                  <a:lnTo>
                    <a:pt x="30412" y="120504"/>
                  </a:lnTo>
                  <a:lnTo>
                    <a:pt x="39692" y="124790"/>
                  </a:lnTo>
                  <a:lnTo>
                    <a:pt x="59362" y="126432"/>
                  </a:lnTo>
                  <a:lnTo>
                    <a:pt x="76683" y="120143"/>
                  </a:lnTo>
                  <a:lnTo>
                    <a:pt x="84578" y="115191"/>
                  </a:lnTo>
                  <a:lnTo>
                    <a:pt x="89842" y="107209"/>
                  </a:lnTo>
                  <a:lnTo>
                    <a:pt x="95689" y="85864"/>
                  </a:lnTo>
                  <a:lnTo>
                    <a:pt x="93392" y="53128"/>
                  </a:lnTo>
                  <a:lnTo>
                    <a:pt x="687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692556" y="2468666"/>
              <a:ext cx="140154" cy="384319"/>
            </a:xfrm>
            <a:custGeom>
              <a:avLst/>
              <a:gdLst/>
              <a:ahLst/>
              <a:cxnLst/>
              <a:rect l="0" t="0" r="0" b="0"/>
              <a:pathLst>
                <a:path w="140154" h="384319">
                  <a:moveTo>
                    <a:pt x="109060" y="352971"/>
                  </a:moveTo>
                  <a:lnTo>
                    <a:pt x="105941" y="310279"/>
                  </a:lnTo>
                  <a:lnTo>
                    <a:pt x="99485" y="290713"/>
                  </a:lnTo>
                  <a:lnTo>
                    <a:pt x="88817" y="274218"/>
                  </a:lnTo>
                  <a:lnTo>
                    <a:pt x="73157" y="262208"/>
                  </a:lnTo>
                  <a:lnTo>
                    <a:pt x="64068" y="257367"/>
                  </a:lnTo>
                  <a:lnTo>
                    <a:pt x="54499" y="256480"/>
                  </a:lnTo>
                  <a:lnTo>
                    <a:pt x="34508" y="261733"/>
                  </a:lnTo>
                  <a:lnTo>
                    <a:pt x="20164" y="274986"/>
                  </a:lnTo>
                  <a:lnTo>
                    <a:pt x="1424" y="312090"/>
                  </a:lnTo>
                  <a:lnTo>
                    <a:pt x="0" y="335582"/>
                  </a:lnTo>
                  <a:lnTo>
                    <a:pt x="4437" y="359280"/>
                  </a:lnTo>
                  <a:lnTo>
                    <a:pt x="14208" y="377612"/>
                  </a:lnTo>
                  <a:lnTo>
                    <a:pt x="22428" y="382266"/>
                  </a:lnTo>
                  <a:lnTo>
                    <a:pt x="44041" y="384318"/>
                  </a:lnTo>
                  <a:lnTo>
                    <a:pt x="54016" y="380888"/>
                  </a:lnTo>
                  <a:lnTo>
                    <a:pt x="71338" y="367718"/>
                  </a:lnTo>
                  <a:lnTo>
                    <a:pt x="94244" y="329394"/>
                  </a:lnTo>
                  <a:lnTo>
                    <a:pt x="114539" y="266382"/>
                  </a:lnTo>
                  <a:lnTo>
                    <a:pt x="126693" y="211475"/>
                  </a:lnTo>
                  <a:lnTo>
                    <a:pt x="135030" y="156175"/>
                  </a:lnTo>
                  <a:lnTo>
                    <a:pt x="138982" y="105538"/>
                  </a:lnTo>
                  <a:lnTo>
                    <a:pt x="140153" y="51670"/>
                  </a:lnTo>
                  <a:lnTo>
                    <a:pt x="134911" y="4254"/>
                  </a:lnTo>
                  <a:lnTo>
                    <a:pt x="130973" y="0"/>
                  </a:lnTo>
                  <a:lnTo>
                    <a:pt x="126008" y="3013"/>
                  </a:lnTo>
                  <a:lnTo>
                    <a:pt x="120359" y="10871"/>
                  </a:lnTo>
                  <a:lnTo>
                    <a:pt x="110122" y="63171"/>
                  </a:lnTo>
                  <a:lnTo>
                    <a:pt x="101168" y="115962"/>
                  </a:lnTo>
                  <a:lnTo>
                    <a:pt x="99313" y="168102"/>
                  </a:lnTo>
                  <a:lnTo>
                    <a:pt x="101883" y="224886"/>
                  </a:lnTo>
                  <a:lnTo>
                    <a:pt x="106933" y="278755"/>
                  </a:lnTo>
                  <a:lnTo>
                    <a:pt x="114230" y="338181"/>
                  </a:lnTo>
                  <a:lnTo>
                    <a:pt x="119589" y="363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1042321" y="3944851"/>
            <a:ext cx="3621804" cy="375099"/>
            <a:chOff x="1042321" y="3944851"/>
            <a:chExt cx="3621804" cy="375099"/>
          </a:xfrm>
        </p:grpSpPr>
        <p:sp>
          <p:nvSpPr>
            <p:cNvPr id="210" name="Freeform 209"/>
            <p:cNvSpPr/>
            <p:nvPr/>
          </p:nvSpPr>
          <p:spPr>
            <a:xfrm>
              <a:off x="1042321" y="4032414"/>
              <a:ext cx="178985" cy="281485"/>
            </a:xfrm>
            <a:custGeom>
              <a:avLst/>
              <a:gdLst/>
              <a:ahLst/>
              <a:cxnLst/>
              <a:rect l="0" t="0" r="0" b="0"/>
              <a:pathLst>
                <a:path w="178985" h="281485">
                  <a:moveTo>
                    <a:pt x="178984" y="0"/>
                  </a:moveTo>
                  <a:lnTo>
                    <a:pt x="162217" y="5589"/>
                  </a:lnTo>
                  <a:lnTo>
                    <a:pt x="144626" y="5214"/>
                  </a:lnTo>
                  <a:lnTo>
                    <a:pt x="125109" y="3487"/>
                  </a:lnTo>
                  <a:lnTo>
                    <a:pt x="67948" y="9370"/>
                  </a:lnTo>
                  <a:lnTo>
                    <a:pt x="27411" y="10185"/>
                  </a:lnTo>
                  <a:lnTo>
                    <a:pt x="18274" y="14979"/>
                  </a:lnTo>
                  <a:lnTo>
                    <a:pt x="12183" y="22854"/>
                  </a:lnTo>
                  <a:lnTo>
                    <a:pt x="8122" y="32784"/>
                  </a:lnTo>
                  <a:lnTo>
                    <a:pt x="6729" y="53175"/>
                  </a:lnTo>
                  <a:lnTo>
                    <a:pt x="15367" y="94862"/>
                  </a:lnTo>
                  <a:lnTo>
                    <a:pt x="19603" y="99506"/>
                  </a:lnTo>
                  <a:lnTo>
                    <a:pt x="24767" y="100262"/>
                  </a:lnTo>
                  <a:lnTo>
                    <a:pt x="65046" y="89416"/>
                  </a:lnTo>
                  <a:lnTo>
                    <a:pt x="116060" y="99412"/>
                  </a:lnTo>
                  <a:lnTo>
                    <a:pt x="141883" y="114723"/>
                  </a:lnTo>
                  <a:lnTo>
                    <a:pt x="153916" y="130537"/>
                  </a:lnTo>
                  <a:lnTo>
                    <a:pt x="171173" y="169285"/>
                  </a:lnTo>
                  <a:lnTo>
                    <a:pt x="176670" y="205876"/>
                  </a:lnTo>
                  <a:lnTo>
                    <a:pt x="171717" y="226422"/>
                  </a:lnTo>
                  <a:lnTo>
                    <a:pt x="160546" y="243352"/>
                  </a:lnTo>
                  <a:lnTo>
                    <a:pt x="134527" y="264867"/>
                  </a:lnTo>
                  <a:lnTo>
                    <a:pt x="114772" y="274866"/>
                  </a:lnTo>
                  <a:lnTo>
                    <a:pt x="78330" y="281484"/>
                  </a:lnTo>
                  <a:lnTo>
                    <a:pt x="24786" y="27556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876403" y="3945048"/>
              <a:ext cx="250354" cy="374902"/>
            </a:xfrm>
            <a:custGeom>
              <a:avLst/>
              <a:gdLst/>
              <a:ahLst/>
              <a:cxnLst/>
              <a:rect l="0" t="0" r="0" b="0"/>
              <a:pathLst>
                <a:path w="250354" h="374902">
                  <a:moveTo>
                    <a:pt x="29255" y="24195"/>
                  </a:moveTo>
                  <a:lnTo>
                    <a:pt x="13613" y="42176"/>
                  </a:lnTo>
                  <a:lnTo>
                    <a:pt x="5535" y="59093"/>
                  </a:lnTo>
                  <a:lnTo>
                    <a:pt x="0" y="93937"/>
                  </a:lnTo>
                  <a:lnTo>
                    <a:pt x="393" y="98766"/>
                  </a:lnTo>
                  <a:lnTo>
                    <a:pt x="1825" y="98475"/>
                  </a:lnTo>
                  <a:lnTo>
                    <a:pt x="34313" y="35095"/>
                  </a:lnTo>
                  <a:lnTo>
                    <a:pt x="47490" y="18901"/>
                  </a:lnTo>
                  <a:lnTo>
                    <a:pt x="73652" y="2219"/>
                  </a:lnTo>
                  <a:lnTo>
                    <a:pt x="93440" y="0"/>
                  </a:lnTo>
                  <a:lnTo>
                    <a:pt x="103631" y="1046"/>
                  </a:lnTo>
                  <a:lnTo>
                    <a:pt x="121192" y="11567"/>
                  </a:lnTo>
                  <a:lnTo>
                    <a:pt x="135626" y="27941"/>
                  </a:lnTo>
                  <a:lnTo>
                    <a:pt x="158325" y="77331"/>
                  </a:lnTo>
                  <a:lnTo>
                    <a:pt x="170650" y="133520"/>
                  </a:lnTo>
                  <a:lnTo>
                    <a:pt x="167366" y="183961"/>
                  </a:lnTo>
                  <a:lnTo>
                    <a:pt x="157883" y="245319"/>
                  </a:lnTo>
                  <a:lnTo>
                    <a:pt x="141707" y="295515"/>
                  </a:lnTo>
                  <a:lnTo>
                    <a:pt x="116328" y="333983"/>
                  </a:lnTo>
                  <a:lnTo>
                    <a:pt x="87615" y="362942"/>
                  </a:lnTo>
                  <a:lnTo>
                    <a:pt x="69231" y="372841"/>
                  </a:lnTo>
                  <a:lnTo>
                    <a:pt x="49362" y="374901"/>
                  </a:lnTo>
                  <a:lnTo>
                    <a:pt x="39150" y="373813"/>
                  </a:lnTo>
                  <a:lnTo>
                    <a:pt x="31172" y="369578"/>
                  </a:lnTo>
                  <a:lnTo>
                    <a:pt x="19188" y="355513"/>
                  </a:lnTo>
                  <a:lnTo>
                    <a:pt x="16695" y="346849"/>
                  </a:lnTo>
                  <a:lnTo>
                    <a:pt x="17043" y="327864"/>
                  </a:lnTo>
                  <a:lnTo>
                    <a:pt x="23817" y="297445"/>
                  </a:lnTo>
                  <a:lnTo>
                    <a:pt x="36196" y="279780"/>
                  </a:lnTo>
                  <a:lnTo>
                    <a:pt x="44411" y="271794"/>
                  </a:lnTo>
                  <a:lnTo>
                    <a:pt x="53397" y="267640"/>
                  </a:lnTo>
                  <a:lnTo>
                    <a:pt x="72740" y="266144"/>
                  </a:lnTo>
                  <a:lnTo>
                    <a:pt x="114923" y="275885"/>
                  </a:lnTo>
                  <a:lnTo>
                    <a:pt x="175226" y="305749"/>
                  </a:lnTo>
                  <a:lnTo>
                    <a:pt x="225989" y="328701"/>
                  </a:lnTo>
                  <a:lnTo>
                    <a:pt x="250353" y="3400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758466" y="3944851"/>
              <a:ext cx="223966" cy="370407"/>
            </a:xfrm>
            <a:custGeom>
              <a:avLst/>
              <a:gdLst/>
              <a:ahLst/>
              <a:cxnLst/>
              <a:rect l="0" t="0" r="0" b="0"/>
              <a:pathLst>
                <a:path w="223966" h="370407">
                  <a:moveTo>
                    <a:pt x="0" y="55978"/>
                  </a:moveTo>
                  <a:lnTo>
                    <a:pt x="17981" y="31931"/>
                  </a:lnTo>
                  <a:lnTo>
                    <a:pt x="44322" y="11678"/>
                  </a:lnTo>
                  <a:lnTo>
                    <a:pt x="64152" y="1974"/>
                  </a:lnTo>
                  <a:lnTo>
                    <a:pt x="84664" y="0"/>
                  </a:lnTo>
                  <a:lnTo>
                    <a:pt x="104309" y="4193"/>
                  </a:lnTo>
                  <a:lnTo>
                    <a:pt x="120839" y="13855"/>
                  </a:lnTo>
                  <a:lnTo>
                    <a:pt x="143299" y="38038"/>
                  </a:lnTo>
                  <a:lnTo>
                    <a:pt x="147005" y="47527"/>
                  </a:lnTo>
                  <a:lnTo>
                    <a:pt x="148004" y="67430"/>
                  </a:lnTo>
                  <a:lnTo>
                    <a:pt x="141989" y="98365"/>
                  </a:lnTo>
                  <a:lnTo>
                    <a:pt x="129786" y="116151"/>
                  </a:lnTo>
                  <a:lnTo>
                    <a:pt x="112665" y="130684"/>
                  </a:lnTo>
                  <a:lnTo>
                    <a:pt x="93357" y="141043"/>
                  </a:lnTo>
                  <a:lnTo>
                    <a:pt x="89144" y="141934"/>
                  </a:lnTo>
                  <a:lnTo>
                    <a:pt x="88675" y="140188"/>
                  </a:lnTo>
                  <a:lnTo>
                    <a:pt x="90702" y="136685"/>
                  </a:lnTo>
                  <a:lnTo>
                    <a:pt x="108552" y="132792"/>
                  </a:lnTo>
                  <a:lnTo>
                    <a:pt x="121501" y="131754"/>
                  </a:lnTo>
                  <a:lnTo>
                    <a:pt x="142128" y="136839"/>
                  </a:lnTo>
                  <a:lnTo>
                    <a:pt x="174434" y="159168"/>
                  </a:lnTo>
                  <a:lnTo>
                    <a:pt x="202175" y="201750"/>
                  </a:lnTo>
                  <a:lnTo>
                    <a:pt x="223965" y="261394"/>
                  </a:lnTo>
                  <a:lnTo>
                    <a:pt x="221982" y="285314"/>
                  </a:lnTo>
                  <a:lnTo>
                    <a:pt x="212133" y="307644"/>
                  </a:lnTo>
                  <a:lnTo>
                    <a:pt x="172864" y="355581"/>
                  </a:lnTo>
                  <a:lnTo>
                    <a:pt x="152088" y="364610"/>
                  </a:lnTo>
                  <a:lnTo>
                    <a:pt x="100622" y="370406"/>
                  </a:lnTo>
                  <a:lnTo>
                    <a:pt x="54971" y="363145"/>
                  </a:lnTo>
                  <a:lnTo>
                    <a:pt x="21057" y="3507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706031" y="4000829"/>
              <a:ext cx="208667" cy="263213"/>
            </a:xfrm>
            <a:custGeom>
              <a:avLst/>
              <a:gdLst/>
              <a:ahLst/>
              <a:cxnLst/>
              <a:rect l="0" t="0" r="0" b="0"/>
              <a:pathLst>
                <a:path w="208667" h="263213">
                  <a:moveTo>
                    <a:pt x="0" y="0"/>
                  </a:moveTo>
                  <a:lnTo>
                    <a:pt x="11178" y="11178"/>
                  </a:lnTo>
                  <a:lnTo>
                    <a:pt x="52727" y="27511"/>
                  </a:lnTo>
                  <a:lnTo>
                    <a:pt x="105995" y="38882"/>
                  </a:lnTo>
                  <a:lnTo>
                    <a:pt x="161577" y="41475"/>
                  </a:lnTo>
                  <a:lnTo>
                    <a:pt x="198003" y="47514"/>
                  </a:lnTo>
                  <a:lnTo>
                    <a:pt x="204532" y="53902"/>
                  </a:lnTo>
                  <a:lnTo>
                    <a:pt x="207714" y="62841"/>
                  </a:lnTo>
                  <a:lnTo>
                    <a:pt x="208666" y="73479"/>
                  </a:lnTo>
                  <a:lnTo>
                    <a:pt x="205791" y="82911"/>
                  </a:lnTo>
                  <a:lnTo>
                    <a:pt x="166440" y="127786"/>
                  </a:lnTo>
                  <a:lnTo>
                    <a:pt x="103044" y="183337"/>
                  </a:lnTo>
                  <a:lnTo>
                    <a:pt x="52717" y="241486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498388" y="3952952"/>
              <a:ext cx="165737" cy="342675"/>
            </a:xfrm>
            <a:custGeom>
              <a:avLst/>
              <a:gdLst/>
              <a:ahLst/>
              <a:cxnLst/>
              <a:rect l="0" t="0" r="0" b="0"/>
              <a:pathLst>
                <a:path w="165737" h="342675">
                  <a:moveTo>
                    <a:pt x="165736" y="121576"/>
                  </a:moveTo>
                  <a:lnTo>
                    <a:pt x="162617" y="78884"/>
                  </a:lnTo>
                  <a:lnTo>
                    <a:pt x="151082" y="37234"/>
                  </a:lnTo>
                  <a:lnTo>
                    <a:pt x="138166" y="19360"/>
                  </a:lnTo>
                  <a:lnTo>
                    <a:pt x="129808" y="11318"/>
                  </a:lnTo>
                  <a:lnTo>
                    <a:pt x="108044" y="2383"/>
                  </a:lnTo>
                  <a:lnTo>
                    <a:pt x="95689" y="0"/>
                  </a:lnTo>
                  <a:lnTo>
                    <a:pt x="75723" y="3591"/>
                  </a:lnTo>
                  <a:lnTo>
                    <a:pt x="51328" y="18767"/>
                  </a:lnTo>
                  <a:lnTo>
                    <a:pt x="22124" y="44856"/>
                  </a:lnTo>
                  <a:lnTo>
                    <a:pt x="6461" y="71158"/>
                  </a:lnTo>
                  <a:lnTo>
                    <a:pt x="0" y="106768"/>
                  </a:lnTo>
                  <a:lnTo>
                    <a:pt x="3675" y="141365"/>
                  </a:lnTo>
                  <a:lnTo>
                    <a:pt x="12211" y="160007"/>
                  </a:lnTo>
                  <a:lnTo>
                    <a:pt x="17762" y="168254"/>
                  </a:lnTo>
                  <a:lnTo>
                    <a:pt x="26143" y="173751"/>
                  </a:lnTo>
                  <a:lnTo>
                    <a:pt x="47932" y="179860"/>
                  </a:lnTo>
                  <a:lnTo>
                    <a:pt x="80918" y="177710"/>
                  </a:lnTo>
                  <a:lnTo>
                    <a:pt x="99184" y="169532"/>
                  </a:lnTo>
                  <a:lnTo>
                    <a:pt x="129973" y="145217"/>
                  </a:lnTo>
                  <a:lnTo>
                    <a:pt x="151500" y="119222"/>
                  </a:lnTo>
                  <a:lnTo>
                    <a:pt x="156245" y="117667"/>
                  </a:lnTo>
                  <a:lnTo>
                    <a:pt x="159409" y="121310"/>
                  </a:lnTo>
                  <a:lnTo>
                    <a:pt x="161518" y="128417"/>
                  </a:lnTo>
                  <a:lnTo>
                    <a:pt x="156848" y="186572"/>
                  </a:lnTo>
                  <a:lnTo>
                    <a:pt x="148188" y="247942"/>
                  </a:lnTo>
                  <a:lnTo>
                    <a:pt x="145372" y="301258"/>
                  </a:lnTo>
                  <a:lnTo>
                    <a:pt x="144679" y="3426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5380029" y="3945086"/>
            <a:ext cx="2875034" cy="571640"/>
            <a:chOff x="5380029" y="3945086"/>
            <a:chExt cx="2875034" cy="571640"/>
          </a:xfrm>
        </p:grpSpPr>
        <p:sp>
          <p:nvSpPr>
            <p:cNvPr id="216" name="Freeform 215"/>
            <p:cNvSpPr/>
            <p:nvPr/>
          </p:nvSpPr>
          <p:spPr>
            <a:xfrm>
              <a:off x="5580103" y="401135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3379" y="147606"/>
                  </a:lnTo>
                  <a:lnTo>
                    <a:pt x="667" y="208878"/>
                  </a:lnTo>
                  <a:lnTo>
                    <a:pt x="132" y="26638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380029" y="4032414"/>
              <a:ext cx="221132" cy="221287"/>
            </a:xfrm>
            <a:custGeom>
              <a:avLst/>
              <a:gdLst/>
              <a:ahLst/>
              <a:cxnLst/>
              <a:rect l="0" t="0" r="0" b="0"/>
              <a:pathLst>
                <a:path w="221132" h="221287">
                  <a:moveTo>
                    <a:pt x="221131" y="136871"/>
                  </a:moveTo>
                  <a:lnTo>
                    <a:pt x="160021" y="171618"/>
                  </a:lnTo>
                  <a:lnTo>
                    <a:pt x="105589" y="192514"/>
                  </a:lnTo>
                  <a:lnTo>
                    <a:pt x="44378" y="213622"/>
                  </a:lnTo>
                  <a:lnTo>
                    <a:pt x="33106" y="219624"/>
                  </a:lnTo>
                  <a:lnTo>
                    <a:pt x="23251" y="221286"/>
                  </a:lnTo>
                  <a:lnTo>
                    <a:pt x="14342" y="220053"/>
                  </a:lnTo>
                  <a:lnTo>
                    <a:pt x="6063" y="216892"/>
                  </a:lnTo>
                  <a:lnTo>
                    <a:pt x="1713" y="208936"/>
                  </a:lnTo>
                  <a:lnTo>
                    <a:pt x="0" y="184497"/>
                  </a:lnTo>
                  <a:lnTo>
                    <a:pt x="19815" y="123948"/>
                  </a:lnTo>
                  <a:lnTo>
                    <a:pt x="34876" y="69717"/>
                  </a:lnTo>
                  <a:lnTo>
                    <a:pt x="49523" y="17630"/>
                  </a:lnTo>
                  <a:lnTo>
                    <a:pt x="5267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281279" y="3973802"/>
              <a:ext cx="254688" cy="325721"/>
            </a:xfrm>
            <a:custGeom>
              <a:avLst/>
              <a:gdLst/>
              <a:ahLst/>
              <a:cxnLst/>
              <a:rect l="0" t="0" r="0" b="0"/>
              <a:pathLst>
                <a:path w="254688" h="325721">
                  <a:moveTo>
                    <a:pt x="130576" y="37555"/>
                  </a:moveTo>
                  <a:lnTo>
                    <a:pt x="87884" y="52128"/>
                  </a:lnTo>
                  <a:lnTo>
                    <a:pt x="68318" y="65089"/>
                  </a:lnTo>
                  <a:lnTo>
                    <a:pt x="29383" y="112108"/>
                  </a:lnTo>
                  <a:lnTo>
                    <a:pt x="5235" y="167129"/>
                  </a:lnTo>
                  <a:lnTo>
                    <a:pt x="0" y="194579"/>
                  </a:lnTo>
                  <a:lnTo>
                    <a:pt x="4799" y="240578"/>
                  </a:lnTo>
                  <a:lnTo>
                    <a:pt x="20519" y="276305"/>
                  </a:lnTo>
                  <a:lnTo>
                    <a:pt x="33309" y="294185"/>
                  </a:lnTo>
                  <a:lnTo>
                    <a:pt x="49912" y="306811"/>
                  </a:lnTo>
                  <a:lnTo>
                    <a:pt x="89165" y="324448"/>
                  </a:lnTo>
                  <a:lnTo>
                    <a:pt x="112951" y="325720"/>
                  </a:lnTo>
                  <a:lnTo>
                    <a:pt x="137950" y="321216"/>
                  </a:lnTo>
                  <a:lnTo>
                    <a:pt x="170585" y="305527"/>
                  </a:lnTo>
                  <a:lnTo>
                    <a:pt x="187742" y="292744"/>
                  </a:lnTo>
                  <a:lnTo>
                    <a:pt x="204966" y="266805"/>
                  </a:lnTo>
                  <a:lnTo>
                    <a:pt x="233294" y="207893"/>
                  </a:lnTo>
                  <a:lnTo>
                    <a:pt x="249392" y="158680"/>
                  </a:lnTo>
                  <a:lnTo>
                    <a:pt x="254687" y="112178"/>
                  </a:lnTo>
                  <a:lnTo>
                    <a:pt x="245079" y="66945"/>
                  </a:lnTo>
                  <a:lnTo>
                    <a:pt x="230599" y="44378"/>
                  </a:lnTo>
                  <a:lnTo>
                    <a:pt x="198297" y="10827"/>
                  </a:lnTo>
                  <a:lnTo>
                    <a:pt x="177441" y="2279"/>
                  </a:lnTo>
                  <a:lnTo>
                    <a:pt x="165329" y="0"/>
                  </a:lnTo>
                  <a:lnTo>
                    <a:pt x="139393" y="3706"/>
                  </a:lnTo>
                  <a:lnTo>
                    <a:pt x="88462" y="270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201492" y="3984433"/>
              <a:ext cx="186254" cy="296214"/>
            </a:xfrm>
            <a:custGeom>
              <a:avLst/>
              <a:gdLst/>
              <a:ahLst/>
              <a:cxnLst/>
              <a:rect l="0" t="0" r="0" b="0"/>
              <a:pathLst>
                <a:path w="186254" h="296214">
                  <a:moveTo>
                    <a:pt x="52642" y="58510"/>
                  </a:moveTo>
                  <a:lnTo>
                    <a:pt x="62218" y="27227"/>
                  </a:lnTo>
                  <a:lnTo>
                    <a:pt x="72886" y="11071"/>
                  </a:lnTo>
                  <a:lnTo>
                    <a:pt x="81346" y="5827"/>
                  </a:lnTo>
                  <a:lnTo>
                    <a:pt x="103224" y="0"/>
                  </a:lnTo>
                  <a:lnTo>
                    <a:pt x="113270" y="786"/>
                  </a:lnTo>
                  <a:lnTo>
                    <a:pt x="130671" y="7898"/>
                  </a:lnTo>
                  <a:lnTo>
                    <a:pt x="143084" y="21978"/>
                  </a:lnTo>
                  <a:lnTo>
                    <a:pt x="148032" y="30645"/>
                  </a:lnTo>
                  <a:lnTo>
                    <a:pt x="150409" y="49635"/>
                  </a:lnTo>
                  <a:lnTo>
                    <a:pt x="146397" y="69773"/>
                  </a:lnTo>
                  <a:lnTo>
                    <a:pt x="130984" y="99671"/>
                  </a:lnTo>
                  <a:lnTo>
                    <a:pt x="118266" y="116188"/>
                  </a:lnTo>
                  <a:lnTo>
                    <a:pt x="92364" y="133051"/>
                  </a:lnTo>
                  <a:lnTo>
                    <a:pt x="90822" y="136280"/>
                  </a:lnTo>
                  <a:lnTo>
                    <a:pt x="94473" y="138433"/>
                  </a:lnTo>
                  <a:lnTo>
                    <a:pt x="109839" y="143164"/>
                  </a:lnTo>
                  <a:lnTo>
                    <a:pt x="158526" y="171794"/>
                  </a:lnTo>
                  <a:lnTo>
                    <a:pt x="173012" y="188407"/>
                  </a:lnTo>
                  <a:lnTo>
                    <a:pt x="182179" y="208659"/>
                  </a:lnTo>
                  <a:lnTo>
                    <a:pt x="186253" y="233258"/>
                  </a:lnTo>
                  <a:lnTo>
                    <a:pt x="183830" y="244028"/>
                  </a:lnTo>
                  <a:lnTo>
                    <a:pt x="171779" y="262235"/>
                  </a:lnTo>
                  <a:lnTo>
                    <a:pt x="139675" y="285639"/>
                  </a:lnTo>
                  <a:lnTo>
                    <a:pt x="100527" y="296213"/>
                  </a:lnTo>
                  <a:lnTo>
                    <a:pt x="40481" y="291380"/>
                  </a:lnTo>
                  <a:lnTo>
                    <a:pt x="0" y="2796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061735" y="3945086"/>
              <a:ext cx="193328" cy="362253"/>
            </a:xfrm>
            <a:custGeom>
              <a:avLst/>
              <a:gdLst/>
              <a:ahLst/>
              <a:cxnLst/>
              <a:rect l="0" t="0" r="0" b="0"/>
              <a:pathLst>
                <a:path w="193328" h="362253">
                  <a:moveTo>
                    <a:pt x="161022" y="108385"/>
                  </a:moveTo>
                  <a:lnTo>
                    <a:pt x="111523" y="163472"/>
                  </a:lnTo>
                  <a:lnTo>
                    <a:pt x="84910" y="204795"/>
                  </a:lnTo>
                  <a:lnTo>
                    <a:pt x="63362" y="264913"/>
                  </a:lnTo>
                  <a:lnTo>
                    <a:pt x="45287" y="321890"/>
                  </a:lnTo>
                  <a:lnTo>
                    <a:pt x="41751" y="334950"/>
                  </a:lnTo>
                  <a:lnTo>
                    <a:pt x="42904" y="344826"/>
                  </a:lnTo>
                  <a:lnTo>
                    <a:pt x="47181" y="352580"/>
                  </a:lnTo>
                  <a:lnTo>
                    <a:pt x="53543" y="358919"/>
                  </a:lnTo>
                  <a:lnTo>
                    <a:pt x="62462" y="361976"/>
                  </a:lnTo>
                  <a:lnTo>
                    <a:pt x="84852" y="362252"/>
                  </a:lnTo>
                  <a:lnTo>
                    <a:pt x="118175" y="350241"/>
                  </a:lnTo>
                  <a:lnTo>
                    <a:pt x="167360" y="311602"/>
                  </a:lnTo>
                  <a:lnTo>
                    <a:pt x="188896" y="285191"/>
                  </a:lnTo>
                  <a:lnTo>
                    <a:pt x="192472" y="275388"/>
                  </a:lnTo>
                  <a:lnTo>
                    <a:pt x="193327" y="255139"/>
                  </a:lnTo>
                  <a:lnTo>
                    <a:pt x="181642" y="224007"/>
                  </a:lnTo>
                  <a:lnTo>
                    <a:pt x="163362" y="198145"/>
                  </a:lnTo>
                  <a:lnTo>
                    <a:pt x="127818" y="169616"/>
                  </a:lnTo>
                  <a:lnTo>
                    <a:pt x="66123" y="142756"/>
                  </a:lnTo>
                  <a:lnTo>
                    <a:pt x="35807" y="123509"/>
                  </a:lnTo>
                  <a:lnTo>
                    <a:pt x="12657" y="96099"/>
                  </a:lnTo>
                  <a:lnTo>
                    <a:pt x="2275" y="76018"/>
                  </a:lnTo>
                  <a:lnTo>
                    <a:pt x="0" y="55395"/>
                  </a:lnTo>
                  <a:lnTo>
                    <a:pt x="4058" y="35701"/>
                  </a:lnTo>
                  <a:lnTo>
                    <a:pt x="13662" y="19149"/>
                  </a:lnTo>
                  <a:lnTo>
                    <a:pt x="28847" y="7113"/>
                  </a:lnTo>
                  <a:lnTo>
                    <a:pt x="37810" y="2266"/>
                  </a:lnTo>
                  <a:lnTo>
                    <a:pt x="57128" y="0"/>
                  </a:lnTo>
                  <a:lnTo>
                    <a:pt x="98125" y="8077"/>
                  </a:lnTo>
                  <a:lnTo>
                    <a:pt x="112790" y="17401"/>
                  </a:lnTo>
                  <a:lnTo>
                    <a:pt x="129436" y="346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001243" y="4348269"/>
              <a:ext cx="39656" cy="168457"/>
            </a:xfrm>
            <a:custGeom>
              <a:avLst/>
              <a:gdLst/>
              <a:ahLst/>
              <a:cxnLst/>
              <a:rect l="0" t="0" r="0" b="0"/>
              <a:pathLst>
                <a:path w="39656" h="168457">
                  <a:moveTo>
                    <a:pt x="0" y="0"/>
                  </a:moveTo>
                  <a:lnTo>
                    <a:pt x="9576" y="24047"/>
                  </a:lnTo>
                  <a:lnTo>
                    <a:pt x="33814" y="65182"/>
                  </a:lnTo>
                  <a:lnTo>
                    <a:pt x="39655" y="100941"/>
                  </a:lnTo>
                  <a:lnTo>
                    <a:pt x="35796" y="13558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3" name="Freeform 222"/>
          <p:cNvSpPr/>
          <p:nvPr/>
        </p:nvSpPr>
        <p:spPr>
          <a:xfrm>
            <a:off x="3337533" y="4358798"/>
            <a:ext cx="30591" cy="189514"/>
          </a:xfrm>
          <a:custGeom>
            <a:avLst/>
            <a:gdLst/>
            <a:ahLst/>
            <a:cxnLst/>
            <a:rect l="0" t="0" r="0" b="0"/>
            <a:pathLst>
              <a:path w="30591" h="189514">
                <a:moveTo>
                  <a:pt x="0" y="0"/>
                </a:moveTo>
                <a:lnTo>
                  <a:pt x="9575" y="24046"/>
                </a:lnTo>
                <a:lnTo>
                  <a:pt x="20244" y="38373"/>
                </a:lnTo>
                <a:lnTo>
                  <a:pt x="26545" y="58778"/>
                </a:lnTo>
                <a:lnTo>
                  <a:pt x="30590" y="110006"/>
                </a:lnTo>
                <a:lnTo>
                  <a:pt x="25702" y="145678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69841" y="147398"/>
            <a:ext cx="3109849" cy="579185"/>
            <a:chOff x="469841" y="147398"/>
            <a:chExt cx="3109849" cy="579185"/>
          </a:xfrm>
        </p:grpSpPr>
        <p:sp>
          <p:nvSpPr>
            <p:cNvPr id="2" name="Freeform 1"/>
            <p:cNvSpPr/>
            <p:nvPr/>
          </p:nvSpPr>
          <p:spPr>
            <a:xfrm>
              <a:off x="469841" y="276890"/>
              <a:ext cx="325499" cy="446683"/>
            </a:xfrm>
            <a:custGeom>
              <a:avLst/>
              <a:gdLst/>
              <a:ahLst/>
              <a:cxnLst/>
              <a:rect l="0" t="0" r="0" b="0"/>
              <a:pathLst>
                <a:path w="325499" h="446683">
                  <a:moveTo>
                    <a:pt x="225039" y="70550"/>
                  </a:moveTo>
                  <a:lnTo>
                    <a:pt x="195731" y="26587"/>
                  </a:lnTo>
                  <a:lnTo>
                    <a:pt x="176138" y="12796"/>
                  </a:lnTo>
                  <a:lnTo>
                    <a:pt x="150663" y="3938"/>
                  </a:lnTo>
                  <a:lnTo>
                    <a:pt x="119844" y="0"/>
                  </a:lnTo>
                  <a:lnTo>
                    <a:pt x="96007" y="4489"/>
                  </a:lnTo>
                  <a:lnTo>
                    <a:pt x="46870" y="32951"/>
                  </a:lnTo>
                  <a:lnTo>
                    <a:pt x="23940" y="54470"/>
                  </a:lnTo>
                  <a:lnTo>
                    <a:pt x="1216" y="102791"/>
                  </a:lnTo>
                  <a:lnTo>
                    <a:pt x="0" y="123484"/>
                  </a:lnTo>
                  <a:lnTo>
                    <a:pt x="4529" y="144379"/>
                  </a:lnTo>
                  <a:lnTo>
                    <a:pt x="14341" y="165364"/>
                  </a:lnTo>
                  <a:lnTo>
                    <a:pt x="29620" y="180150"/>
                  </a:lnTo>
                  <a:lnTo>
                    <a:pt x="68025" y="199174"/>
                  </a:lnTo>
                  <a:lnTo>
                    <a:pt x="104557" y="204977"/>
                  </a:lnTo>
                  <a:lnTo>
                    <a:pt x="164373" y="198765"/>
                  </a:lnTo>
                  <a:lnTo>
                    <a:pt x="218515" y="197262"/>
                  </a:lnTo>
                  <a:lnTo>
                    <a:pt x="254692" y="202591"/>
                  </a:lnTo>
                  <a:lnTo>
                    <a:pt x="287638" y="217168"/>
                  </a:lnTo>
                  <a:lnTo>
                    <a:pt x="305893" y="235929"/>
                  </a:lnTo>
                  <a:lnTo>
                    <a:pt x="319466" y="259865"/>
                  </a:lnTo>
                  <a:lnTo>
                    <a:pt x="325498" y="286101"/>
                  </a:lnTo>
                  <a:lnTo>
                    <a:pt x="320966" y="339902"/>
                  </a:lnTo>
                  <a:lnTo>
                    <a:pt x="315246" y="363397"/>
                  </a:lnTo>
                  <a:lnTo>
                    <a:pt x="294271" y="396355"/>
                  </a:lnTo>
                  <a:lnTo>
                    <a:pt x="262978" y="429358"/>
                  </a:lnTo>
                  <a:lnTo>
                    <a:pt x="244241" y="439810"/>
                  </a:lnTo>
                  <a:lnTo>
                    <a:pt x="208372" y="446682"/>
                  </a:lnTo>
                  <a:lnTo>
                    <a:pt x="168108" y="443129"/>
                  </a:lnTo>
                  <a:lnTo>
                    <a:pt x="132132" y="429078"/>
                  </a:lnTo>
                  <a:lnTo>
                    <a:pt x="104834" y="404508"/>
                  </a:lnTo>
                  <a:lnTo>
                    <a:pt x="77640" y="365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9231" y="263212"/>
              <a:ext cx="18863" cy="431669"/>
            </a:xfrm>
            <a:custGeom>
              <a:avLst/>
              <a:gdLst/>
              <a:ahLst/>
              <a:cxnLst/>
              <a:rect l="0" t="0" r="0" b="0"/>
              <a:pathLst>
                <a:path w="18863" h="431669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331" y="122570"/>
                  </a:lnTo>
                  <a:lnTo>
                    <a:pt x="10860" y="177867"/>
                  </a:lnTo>
                  <a:lnTo>
                    <a:pt x="16491" y="231296"/>
                  </a:lnTo>
                  <a:lnTo>
                    <a:pt x="18159" y="284171"/>
                  </a:lnTo>
                  <a:lnTo>
                    <a:pt x="18654" y="333763"/>
                  </a:lnTo>
                  <a:lnTo>
                    <a:pt x="18821" y="392442"/>
                  </a:lnTo>
                  <a:lnTo>
                    <a:pt x="1886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442196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09993" y="3120"/>
                  </a:lnTo>
                  <a:lnTo>
                    <a:pt x="148276" y="9553"/>
                  </a:lnTo>
                  <a:lnTo>
                    <a:pt x="86135" y="10336"/>
                  </a:lnTo>
                  <a:lnTo>
                    <a:pt x="28453" y="104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5147" y="515698"/>
              <a:ext cx="187216" cy="210885"/>
            </a:xfrm>
            <a:custGeom>
              <a:avLst/>
              <a:gdLst/>
              <a:ahLst/>
              <a:cxnLst/>
              <a:rect l="0" t="0" r="0" b="0"/>
              <a:pathLst>
                <a:path w="187216" h="210885">
                  <a:moveTo>
                    <a:pt x="113516" y="84426"/>
                  </a:moveTo>
                  <a:lnTo>
                    <a:pt x="113516" y="62069"/>
                  </a:lnTo>
                  <a:lnTo>
                    <a:pt x="102337" y="31398"/>
                  </a:lnTo>
                  <a:lnTo>
                    <a:pt x="84207" y="5673"/>
                  </a:lnTo>
                  <a:lnTo>
                    <a:pt x="76429" y="1508"/>
                  </a:lnTo>
                  <a:lnTo>
                    <a:pt x="58428" y="0"/>
                  </a:lnTo>
                  <a:lnTo>
                    <a:pt x="41849" y="6349"/>
                  </a:lnTo>
                  <a:lnTo>
                    <a:pt x="34153" y="11318"/>
                  </a:lnTo>
                  <a:lnTo>
                    <a:pt x="22481" y="26197"/>
                  </a:lnTo>
                  <a:lnTo>
                    <a:pt x="5456" y="69934"/>
                  </a:lnTo>
                  <a:lnTo>
                    <a:pt x="0" y="109898"/>
                  </a:lnTo>
                  <a:lnTo>
                    <a:pt x="6562" y="156918"/>
                  </a:lnTo>
                  <a:lnTo>
                    <a:pt x="16965" y="188183"/>
                  </a:lnTo>
                  <a:lnTo>
                    <a:pt x="28100" y="205020"/>
                  </a:lnTo>
                  <a:lnTo>
                    <a:pt x="35515" y="209275"/>
                  </a:lnTo>
                  <a:lnTo>
                    <a:pt x="53112" y="210884"/>
                  </a:lnTo>
                  <a:lnTo>
                    <a:pt x="69512" y="204581"/>
                  </a:lnTo>
                  <a:lnTo>
                    <a:pt x="77161" y="199624"/>
                  </a:lnTo>
                  <a:lnTo>
                    <a:pt x="88779" y="184758"/>
                  </a:lnTo>
                  <a:lnTo>
                    <a:pt x="105770" y="146618"/>
                  </a:lnTo>
                  <a:lnTo>
                    <a:pt x="113156" y="105073"/>
                  </a:lnTo>
                  <a:lnTo>
                    <a:pt x="115615" y="105210"/>
                  </a:lnTo>
                  <a:lnTo>
                    <a:pt x="152859" y="153753"/>
                  </a:lnTo>
                  <a:lnTo>
                    <a:pt x="166487" y="162031"/>
                  </a:lnTo>
                  <a:lnTo>
                    <a:pt x="187215" y="168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7830" y="547056"/>
              <a:ext cx="110875" cy="130643"/>
            </a:xfrm>
            <a:custGeom>
              <a:avLst/>
              <a:gdLst/>
              <a:ahLst/>
              <a:cxnLst/>
              <a:rect l="0" t="0" r="0" b="0"/>
              <a:pathLst>
                <a:path w="110875" h="130643">
                  <a:moveTo>
                    <a:pt x="5589" y="53068"/>
                  </a:moveTo>
                  <a:lnTo>
                    <a:pt x="0" y="69835"/>
                  </a:lnTo>
                  <a:lnTo>
                    <a:pt x="376" y="87426"/>
                  </a:lnTo>
                  <a:lnTo>
                    <a:pt x="10969" y="130642"/>
                  </a:lnTo>
                  <a:lnTo>
                    <a:pt x="8760" y="124980"/>
                  </a:lnTo>
                  <a:lnTo>
                    <a:pt x="6007" y="71579"/>
                  </a:lnTo>
                  <a:lnTo>
                    <a:pt x="8115" y="46087"/>
                  </a:lnTo>
                  <a:lnTo>
                    <a:pt x="16850" y="23059"/>
                  </a:lnTo>
                  <a:lnTo>
                    <a:pt x="31651" y="7365"/>
                  </a:lnTo>
                  <a:lnTo>
                    <a:pt x="40511" y="1542"/>
                  </a:lnTo>
                  <a:lnTo>
                    <a:pt x="48758" y="0"/>
                  </a:lnTo>
                  <a:lnTo>
                    <a:pt x="56595" y="1312"/>
                  </a:lnTo>
                  <a:lnTo>
                    <a:pt x="71542" y="9008"/>
                  </a:lnTo>
                  <a:lnTo>
                    <a:pt x="85984" y="20228"/>
                  </a:lnTo>
                  <a:lnTo>
                    <a:pt x="101680" y="45287"/>
                  </a:lnTo>
                  <a:lnTo>
                    <a:pt x="109663" y="97638"/>
                  </a:lnTo>
                  <a:lnTo>
                    <a:pt x="110874" y="116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4584" y="324259"/>
              <a:ext cx="154691" cy="388974"/>
            </a:xfrm>
            <a:custGeom>
              <a:avLst/>
              <a:gdLst/>
              <a:ahLst/>
              <a:cxnLst/>
              <a:rect l="0" t="0" r="0" b="0"/>
              <a:pathLst>
                <a:path w="154691" h="388974">
                  <a:moveTo>
                    <a:pt x="102048" y="296922"/>
                  </a:moveTo>
                  <a:lnTo>
                    <a:pt x="87475" y="254230"/>
                  </a:lnTo>
                  <a:lnTo>
                    <a:pt x="81804" y="243894"/>
                  </a:lnTo>
                  <a:lnTo>
                    <a:pt x="66145" y="229290"/>
                  </a:lnTo>
                  <a:lnTo>
                    <a:pt x="57055" y="223758"/>
                  </a:lnTo>
                  <a:lnTo>
                    <a:pt x="47486" y="222410"/>
                  </a:lnTo>
                  <a:lnTo>
                    <a:pt x="27495" y="227151"/>
                  </a:lnTo>
                  <a:lnTo>
                    <a:pt x="13151" y="240176"/>
                  </a:lnTo>
                  <a:lnTo>
                    <a:pt x="7689" y="248563"/>
                  </a:lnTo>
                  <a:lnTo>
                    <a:pt x="0" y="288312"/>
                  </a:lnTo>
                  <a:lnTo>
                    <a:pt x="5808" y="337335"/>
                  </a:lnTo>
                  <a:lnTo>
                    <a:pt x="16080" y="368948"/>
                  </a:lnTo>
                  <a:lnTo>
                    <a:pt x="27185" y="385865"/>
                  </a:lnTo>
                  <a:lnTo>
                    <a:pt x="34592" y="388973"/>
                  </a:lnTo>
                  <a:lnTo>
                    <a:pt x="43039" y="388705"/>
                  </a:lnTo>
                  <a:lnTo>
                    <a:pt x="52180" y="386186"/>
                  </a:lnTo>
                  <a:lnTo>
                    <a:pt x="68576" y="370910"/>
                  </a:lnTo>
                  <a:lnTo>
                    <a:pt x="104139" y="310781"/>
                  </a:lnTo>
                  <a:lnTo>
                    <a:pt x="116965" y="275682"/>
                  </a:lnTo>
                  <a:lnTo>
                    <a:pt x="125012" y="222493"/>
                  </a:lnTo>
                  <a:lnTo>
                    <a:pt x="131930" y="166926"/>
                  </a:lnTo>
                  <a:lnTo>
                    <a:pt x="133297" y="110890"/>
                  </a:lnTo>
                  <a:lnTo>
                    <a:pt x="130447" y="54761"/>
                  </a:lnTo>
                  <a:lnTo>
                    <a:pt x="118966" y="4203"/>
                  </a:lnTo>
                  <a:lnTo>
                    <a:pt x="114496" y="0"/>
                  </a:lnTo>
                  <a:lnTo>
                    <a:pt x="109177" y="708"/>
                  </a:lnTo>
                  <a:lnTo>
                    <a:pt x="103291" y="4690"/>
                  </a:lnTo>
                  <a:lnTo>
                    <a:pt x="96751" y="24711"/>
                  </a:lnTo>
                  <a:lnTo>
                    <a:pt x="92553" y="79635"/>
                  </a:lnTo>
                  <a:lnTo>
                    <a:pt x="98959" y="135545"/>
                  </a:lnTo>
                  <a:lnTo>
                    <a:pt x="101438" y="191649"/>
                  </a:lnTo>
                  <a:lnTo>
                    <a:pt x="107517" y="242202"/>
                  </a:lnTo>
                  <a:lnTo>
                    <a:pt x="134816" y="304982"/>
                  </a:lnTo>
                  <a:lnTo>
                    <a:pt x="154690" y="339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6769" y="537021"/>
              <a:ext cx="164662" cy="157860"/>
            </a:xfrm>
            <a:custGeom>
              <a:avLst/>
              <a:gdLst/>
              <a:ahLst/>
              <a:cxnLst/>
              <a:rect l="0" t="0" r="0" b="0"/>
              <a:pathLst>
                <a:path w="164662" h="157860">
                  <a:moveTo>
                    <a:pt x="80433" y="63103"/>
                  </a:moveTo>
                  <a:lnTo>
                    <a:pt x="65778" y="19140"/>
                  </a:lnTo>
                  <a:lnTo>
                    <a:pt x="52863" y="5349"/>
                  </a:lnTo>
                  <a:lnTo>
                    <a:pt x="44505" y="34"/>
                  </a:lnTo>
                  <a:lnTo>
                    <a:pt x="37764" y="0"/>
                  </a:lnTo>
                  <a:lnTo>
                    <a:pt x="32099" y="3487"/>
                  </a:lnTo>
                  <a:lnTo>
                    <a:pt x="9014" y="34299"/>
                  </a:lnTo>
                  <a:lnTo>
                    <a:pt x="0" y="75106"/>
                  </a:lnTo>
                  <a:lnTo>
                    <a:pt x="5360" y="124485"/>
                  </a:lnTo>
                  <a:lnTo>
                    <a:pt x="11192" y="146536"/>
                  </a:lnTo>
                  <a:lnTo>
                    <a:pt x="17895" y="152650"/>
                  </a:lnTo>
                  <a:lnTo>
                    <a:pt x="27042" y="155556"/>
                  </a:lnTo>
                  <a:lnTo>
                    <a:pt x="37820" y="156324"/>
                  </a:lnTo>
                  <a:lnTo>
                    <a:pt x="56034" y="150938"/>
                  </a:lnTo>
                  <a:lnTo>
                    <a:pt x="64167" y="146226"/>
                  </a:lnTo>
                  <a:lnTo>
                    <a:pt x="76323" y="131632"/>
                  </a:lnTo>
                  <a:lnTo>
                    <a:pt x="84455" y="112278"/>
                  </a:lnTo>
                  <a:lnTo>
                    <a:pt x="88070" y="88078"/>
                  </a:lnTo>
                  <a:lnTo>
                    <a:pt x="91373" y="83262"/>
                  </a:lnTo>
                  <a:lnTo>
                    <a:pt x="95915" y="83562"/>
                  </a:lnTo>
                  <a:lnTo>
                    <a:pt x="101283" y="87270"/>
                  </a:lnTo>
                  <a:lnTo>
                    <a:pt x="110367" y="100750"/>
                  </a:lnTo>
                  <a:lnTo>
                    <a:pt x="125177" y="124950"/>
                  </a:lnTo>
                  <a:lnTo>
                    <a:pt x="144383" y="143819"/>
                  </a:lnTo>
                  <a:lnTo>
                    <a:pt x="164661" y="1578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4601" y="536953"/>
              <a:ext cx="115814" cy="170905"/>
            </a:xfrm>
            <a:custGeom>
              <a:avLst/>
              <a:gdLst/>
              <a:ahLst/>
              <a:cxnLst/>
              <a:rect l="0" t="0" r="0" b="0"/>
              <a:pathLst>
                <a:path w="115814" h="170905">
                  <a:moveTo>
                    <a:pt x="0" y="63171"/>
                  </a:moveTo>
                  <a:lnTo>
                    <a:pt x="17958" y="117046"/>
                  </a:lnTo>
                  <a:lnTo>
                    <a:pt x="36300" y="170904"/>
                  </a:lnTo>
                  <a:lnTo>
                    <a:pt x="20511" y="114827"/>
                  </a:lnTo>
                  <a:lnTo>
                    <a:pt x="13486" y="80816"/>
                  </a:lnTo>
                  <a:lnTo>
                    <a:pt x="14182" y="55805"/>
                  </a:lnTo>
                  <a:lnTo>
                    <a:pt x="22291" y="32991"/>
                  </a:lnTo>
                  <a:lnTo>
                    <a:pt x="36813" y="17392"/>
                  </a:lnTo>
                  <a:lnTo>
                    <a:pt x="45599" y="11595"/>
                  </a:lnTo>
                  <a:lnTo>
                    <a:pt x="80321" y="343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7683" y="268818"/>
              <a:ext cx="144359" cy="454062"/>
            </a:xfrm>
            <a:custGeom>
              <a:avLst/>
              <a:gdLst/>
              <a:ahLst/>
              <a:cxnLst/>
              <a:rect l="0" t="0" r="0" b="0"/>
              <a:pathLst>
                <a:path w="144359" h="454062">
                  <a:moveTo>
                    <a:pt x="91716" y="383948"/>
                  </a:moveTo>
                  <a:lnTo>
                    <a:pt x="97781" y="351496"/>
                  </a:lnTo>
                  <a:lnTo>
                    <a:pt x="87156" y="299606"/>
                  </a:lnTo>
                  <a:lnTo>
                    <a:pt x="71777" y="273690"/>
                  </a:lnTo>
                  <a:lnTo>
                    <a:pt x="64385" y="269499"/>
                  </a:lnTo>
                  <a:lnTo>
                    <a:pt x="46813" y="267961"/>
                  </a:lnTo>
                  <a:lnTo>
                    <a:pt x="30425" y="274297"/>
                  </a:lnTo>
                  <a:lnTo>
                    <a:pt x="22779" y="279262"/>
                  </a:lnTo>
                  <a:lnTo>
                    <a:pt x="11164" y="297257"/>
                  </a:lnTo>
                  <a:lnTo>
                    <a:pt x="3272" y="320852"/>
                  </a:lnTo>
                  <a:lnTo>
                    <a:pt x="0" y="359274"/>
                  </a:lnTo>
                  <a:lnTo>
                    <a:pt x="11860" y="420647"/>
                  </a:lnTo>
                  <a:lnTo>
                    <a:pt x="27370" y="450454"/>
                  </a:lnTo>
                  <a:lnTo>
                    <a:pt x="34781" y="454022"/>
                  </a:lnTo>
                  <a:lnTo>
                    <a:pt x="43231" y="454061"/>
                  </a:lnTo>
                  <a:lnTo>
                    <a:pt x="52373" y="451747"/>
                  </a:lnTo>
                  <a:lnTo>
                    <a:pt x="68771" y="439817"/>
                  </a:lnTo>
                  <a:lnTo>
                    <a:pt x="82688" y="421647"/>
                  </a:lnTo>
                  <a:lnTo>
                    <a:pt x="105027" y="358338"/>
                  </a:lnTo>
                  <a:lnTo>
                    <a:pt x="118478" y="301854"/>
                  </a:lnTo>
                  <a:lnTo>
                    <a:pt x="125468" y="241823"/>
                  </a:lnTo>
                  <a:lnTo>
                    <a:pt x="132178" y="184299"/>
                  </a:lnTo>
                  <a:lnTo>
                    <a:pt x="133340" y="133850"/>
                  </a:lnTo>
                  <a:lnTo>
                    <a:pt x="133684" y="81858"/>
                  </a:lnTo>
                  <a:lnTo>
                    <a:pt x="125395" y="28698"/>
                  </a:lnTo>
                  <a:lnTo>
                    <a:pt x="119163" y="6131"/>
                  </a:lnTo>
                  <a:lnTo>
                    <a:pt x="113523" y="1049"/>
                  </a:lnTo>
                  <a:lnTo>
                    <a:pt x="106254" y="0"/>
                  </a:lnTo>
                  <a:lnTo>
                    <a:pt x="97898" y="1641"/>
                  </a:lnTo>
                  <a:lnTo>
                    <a:pt x="92328" y="7414"/>
                  </a:lnTo>
                  <a:lnTo>
                    <a:pt x="86139" y="26307"/>
                  </a:lnTo>
                  <a:lnTo>
                    <a:pt x="82165" y="83799"/>
                  </a:lnTo>
                  <a:lnTo>
                    <a:pt x="84500" y="144549"/>
                  </a:lnTo>
                  <a:lnTo>
                    <a:pt x="90290" y="206938"/>
                  </a:lnTo>
                  <a:lnTo>
                    <a:pt x="99840" y="264322"/>
                  </a:lnTo>
                  <a:lnTo>
                    <a:pt x="112991" y="317598"/>
                  </a:lnTo>
                  <a:lnTo>
                    <a:pt x="121058" y="339251"/>
                  </a:lnTo>
                  <a:lnTo>
                    <a:pt x="144358" y="373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26884" y="147398"/>
              <a:ext cx="200039" cy="513925"/>
            </a:xfrm>
            <a:custGeom>
              <a:avLst/>
              <a:gdLst/>
              <a:ahLst/>
              <a:cxnLst/>
              <a:rect l="0" t="0" r="0" b="0"/>
              <a:pathLst>
                <a:path w="200039" h="513925">
                  <a:moveTo>
                    <a:pt x="10525" y="105285"/>
                  </a:moveTo>
                  <a:lnTo>
                    <a:pt x="1460" y="163902"/>
                  </a:lnTo>
                  <a:lnTo>
                    <a:pt x="430" y="215460"/>
                  </a:lnTo>
                  <a:lnTo>
                    <a:pt x="125" y="275190"/>
                  </a:lnTo>
                  <a:lnTo>
                    <a:pt x="35" y="337342"/>
                  </a:lnTo>
                  <a:lnTo>
                    <a:pt x="8" y="400211"/>
                  </a:lnTo>
                  <a:lnTo>
                    <a:pt x="0" y="457703"/>
                  </a:lnTo>
                  <a:lnTo>
                    <a:pt x="1167" y="512937"/>
                  </a:lnTo>
                  <a:lnTo>
                    <a:pt x="3116" y="513924"/>
                  </a:lnTo>
                  <a:lnTo>
                    <a:pt x="5586" y="511072"/>
                  </a:lnTo>
                  <a:lnTo>
                    <a:pt x="9875" y="457189"/>
                  </a:lnTo>
                  <a:lnTo>
                    <a:pt x="10396" y="397455"/>
                  </a:lnTo>
                  <a:lnTo>
                    <a:pt x="2175" y="334833"/>
                  </a:lnTo>
                  <a:lnTo>
                    <a:pt x="427" y="274761"/>
                  </a:lnTo>
                  <a:lnTo>
                    <a:pt x="81" y="213805"/>
                  </a:lnTo>
                  <a:lnTo>
                    <a:pt x="3133" y="152891"/>
                  </a:lnTo>
                  <a:lnTo>
                    <a:pt x="9579" y="129953"/>
                  </a:lnTo>
                  <a:lnTo>
                    <a:pt x="20243" y="111959"/>
                  </a:lnTo>
                  <a:lnTo>
                    <a:pt x="35901" y="99283"/>
                  </a:lnTo>
                  <a:lnTo>
                    <a:pt x="96469" y="61390"/>
                  </a:lnTo>
                  <a:lnTo>
                    <a:pt x="158075" y="24102"/>
                  </a:lnTo>
                  <a:lnTo>
                    <a:pt x="2000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42113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1" y="3120"/>
                  </a:lnTo>
                  <a:lnTo>
                    <a:pt x="2412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09015" y="484310"/>
              <a:ext cx="126449" cy="163555"/>
            </a:xfrm>
            <a:custGeom>
              <a:avLst/>
              <a:gdLst/>
              <a:ahLst/>
              <a:cxnLst/>
              <a:rect l="0" t="0" r="0" b="0"/>
              <a:pathLst>
                <a:path w="126449" h="163555">
                  <a:moveTo>
                    <a:pt x="70549" y="31586"/>
                  </a:moveTo>
                  <a:lnTo>
                    <a:pt x="53782" y="25997"/>
                  </a:lnTo>
                  <a:lnTo>
                    <a:pt x="36191" y="26372"/>
                  </a:lnTo>
                  <a:lnTo>
                    <a:pt x="26587" y="28110"/>
                  </a:lnTo>
                  <a:lnTo>
                    <a:pt x="19014" y="33948"/>
                  </a:lnTo>
                  <a:lnTo>
                    <a:pt x="7481" y="52913"/>
                  </a:lnTo>
                  <a:lnTo>
                    <a:pt x="0" y="89898"/>
                  </a:lnTo>
                  <a:lnTo>
                    <a:pt x="4489" y="113654"/>
                  </a:lnTo>
                  <a:lnTo>
                    <a:pt x="20170" y="143640"/>
                  </a:lnTo>
                  <a:lnTo>
                    <a:pt x="26435" y="151912"/>
                  </a:lnTo>
                  <a:lnTo>
                    <a:pt x="45874" y="161103"/>
                  </a:lnTo>
                  <a:lnTo>
                    <a:pt x="57608" y="163554"/>
                  </a:lnTo>
                  <a:lnTo>
                    <a:pt x="67771" y="162849"/>
                  </a:lnTo>
                  <a:lnTo>
                    <a:pt x="85302" y="155825"/>
                  </a:lnTo>
                  <a:lnTo>
                    <a:pt x="108326" y="133128"/>
                  </a:lnTo>
                  <a:lnTo>
                    <a:pt x="124376" y="98587"/>
                  </a:lnTo>
                  <a:lnTo>
                    <a:pt x="126448" y="72283"/>
                  </a:lnTo>
                  <a:lnTo>
                    <a:pt x="122299" y="46164"/>
                  </a:lnTo>
                  <a:lnTo>
                    <a:pt x="112656" y="22857"/>
                  </a:lnTo>
                  <a:lnTo>
                    <a:pt x="105640" y="15238"/>
                  </a:lnTo>
                  <a:lnTo>
                    <a:pt x="705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4321" y="484310"/>
              <a:ext cx="73700" cy="130218"/>
            </a:xfrm>
            <a:custGeom>
              <a:avLst/>
              <a:gdLst/>
              <a:ahLst/>
              <a:cxnLst/>
              <a:rect l="0" t="0" r="0" b="0"/>
              <a:pathLst>
                <a:path w="73700" h="130218">
                  <a:moveTo>
                    <a:pt x="0" y="52643"/>
                  </a:moveTo>
                  <a:lnTo>
                    <a:pt x="17958" y="106518"/>
                  </a:lnTo>
                  <a:lnTo>
                    <a:pt x="25858" y="130217"/>
                  </a:lnTo>
                  <a:lnTo>
                    <a:pt x="13107" y="71154"/>
                  </a:lnTo>
                  <a:lnTo>
                    <a:pt x="14014" y="46832"/>
                  </a:lnTo>
                  <a:lnTo>
                    <a:pt x="22216" y="28223"/>
                  </a:lnTo>
                  <a:lnTo>
                    <a:pt x="36780" y="15274"/>
                  </a:lnTo>
                  <a:lnTo>
                    <a:pt x="58471" y="452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7035" y="494836"/>
              <a:ext cx="226313" cy="178988"/>
            </a:xfrm>
            <a:custGeom>
              <a:avLst/>
              <a:gdLst/>
              <a:ahLst/>
              <a:cxnLst/>
              <a:rect l="0" t="0" r="0" b="0"/>
              <a:pathLst>
                <a:path w="226313" h="178988">
                  <a:moveTo>
                    <a:pt x="5213" y="105288"/>
                  </a:moveTo>
                  <a:lnTo>
                    <a:pt x="5213" y="159432"/>
                  </a:lnTo>
                  <a:lnTo>
                    <a:pt x="5213" y="177315"/>
                  </a:lnTo>
                  <a:lnTo>
                    <a:pt x="4043" y="126627"/>
                  </a:lnTo>
                  <a:lnTo>
                    <a:pt x="0" y="76184"/>
                  </a:lnTo>
                  <a:lnTo>
                    <a:pt x="9773" y="32079"/>
                  </a:lnTo>
                  <a:lnTo>
                    <a:pt x="15272" y="23726"/>
                  </a:lnTo>
                  <a:lnTo>
                    <a:pt x="30741" y="11327"/>
                  </a:lnTo>
                  <a:lnTo>
                    <a:pt x="38609" y="9892"/>
                  </a:lnTo>
                  <a:lnTo>
                    <a:pt x="46195" y="11275"/>
                  </a:lnTo>
                  <a:lnTo>
                    <a:pt x="53591" y="14536"/>
                  </a:lnTo>
                  <a:lnTo>
                    <a:pt x="68049" y="30639"/>
                  </a:lnTo>
                  <a:lnTo>
                    <a:pt x="95030" y="84106"/>
                  </a:lnTo>
                  <a:lnTo>
                    <a:pt x="104225" y="108760"/>
                  </a:lnTo>
                  <a:lnTo>
                    <a:pt x="100761" y="69350"/>
                  </a:lnTo>
                  <a:lnTo>
                    <a:pt x="106561" y="44862"/>
                  </a:lnTo>
                  <a:lnTo>
                    <a:pt x="118107" y="23450"/>
                  </a:lnTo>
                  <a:lnTo>
                    <a:pt x="134937" y="6134"/>
                  </a:lnTo>
                  <a:lnTo>
                    <a:pt x="144338" y="1751"/>
                  </a:lnTo>
                  <a:lnTo>
                    <a:pt x="164143" y="0"/>
                  </a:lnTo>
                  <a:lnTo>
                    <a:pt x="181523" y="6241"/>
                  </a:lnTo>
                  <a:lnTo>
                    <a:pt x="189434" y="11180"/>
                  </a:lnTo>
                  <a:lnTo>
                    <a:pt x="201343" y="26028"/>
                  </a:lnTo>
                  <a:lnTo>
                    <a:pt x="218520" y="64155"/>
                  </a:lnTo>
                  <a:lnTo>
                    <a:pt x="225286" y="127398"/>
                  </a:lnTo>
                  <a:lnTo>
                    <a:pt x="226312" y="178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9689" y="3895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9160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379025" y="717310"/>
            <a:ext cx="3105908" cy="114442"/>
          </a:xfrm>
          <a:custGeom>
            <a:avLst/>
            <a:gdLst/>
            <a:ahLst/>
            <a:cxnLst/>
            <a:rect l="0" t="0" r="0" b="0"/>
            <a:pathLst>
              <a:path w="3105908" h="114442">
                <a:moveTo>
                  <a:pt x="3105907" y="30213"/>
                </a:moveTo>
                <a:lnTo>
                  <a:pt x="3063216" y="27093"/>
                </a:lnTo>
                <a:lnTo>
                  <a:pt x="3002669" y="20660"/>
                </a:lnTo>
                <a:lnTo>
                  <a:pt x="2939339" y="14224"/>
                </a:lnTo>
                <a:lnTo>
                  <a:pt x="2887305" y="10157"/>
                </a:lnTo>
                <a:lnTo>
                  <a:pt x="2831966" y="9354"/>
                </a:lnTo>
                <a:lnTo>
                  <a:pt x="2775975" y="9195"/>
                </a:lnTo>
                <a:lnTo>
                  <a:pt x="2725920" y="3098"/>
                </a:lnTo>
                <a:lnTo>
                  <a:pt x="2665254" y="7612"/>
                </a:lnTo>
                <a:lnTo>
                  <a:pt x="2625173" y="5579"/>
                </a:lnTo>
                <a:lnTo>
                  <a:pt x="2574600" y="0"/>
                </a:lnTo>
                <a:lnTo>
                  <a:pt x="2517055" y="4022"/>
                </a:lnTo>
                <a:lnTo>
                  <a:pt x="2495585" y="2195"/>
                </a:lnTo>
                <a:lnTo>
                  <a:pt x="2437066" y="8008"/>
                </a:lnTo>
                <a:lnTo>
                  <a:pt x="2375313" y="8929"/>
                </a:lnTo>
                <a:lnTo>
                  <a:pt x="2313721" y="9111"/>
                </a:lnTo>
                <a:lnTo>
                  <a:pt x="2251166" y="9147"/>
                </a:lnTo>
                <a:lnTo>
                  <a:pt x="2193749" y="9154"/>
                </a:lnTo>
                <a:lnTo>
                  <a:pt x="2140466" y="12275"/>
                </a:lnTo>
                <a:lnTo>
                  <a:pt x="2090211" y="18221"/>
                </a:lnTo>
                <a:lnTo>
                  <a:pt x="2027988" y="18225"/>
                </a:lnTo>
                <a:lnTo>
                  <a:pt x="1966304" y="11294"/>
                </a:lnTo>
                <a:lnTo>
                  <a:pt x="1903730" y="15167"/>
                </a:lnTo>
                <a:lnTo>
                  <a:pt x="1846309" y="11556"/>
                </a:lnTo>
                <a:lnTo>
                  <a:pt x="1789907" y="12750"/>
                </a:lnTo>
                <a:lnTo>
                  <a:pt x="1728116" y="18314"/>
                </a:lnTo>
                <a:lnTo>
                  <a:pt x="1667991" y="19414"/>
                </a:lnTo>
                <a:lnTo>
                  <a:pt x="1607934" y="19631"/>
                </a:lnTo>
                <a:lnTo>
                  <a:pt x="1545682" y="19674"/>
                </a:lnTo>
                <a:lnTo>
                  <a:pt x="1494391" y="26918"/>
                </a:lnTo>
                <a:lnTo>
                  <a:pt x="1433480" y="29562"/>
                </a:lnTo>
                <a:lnTo>
                  <a:pt x="1376041" y="35673"/>
                </a:lnTo>
                <a:lnTo>
                  <a:pt x="1328115" y="39240"/>
                </a:lnTo>
                <a:lnTo>
                  <a:pt x="1267924" y="40445"/>
                </a:lnTo>
                <a:lnTo>
                  <a:pt x="1210974" y="43802"/>
                </a:lnTo>
                <a:lnTo>
                  <a:pt x="1154665" y="49795"/>
                </a:lnTo>
                <a:lnTo>
                  <a:pt x="1097312" y="50979"/>
                </a:lnTo>
                <a:lnTo>
                  <a:pt x="1033990" y="51212"/>
                </a:lnTo>
                <a:lnTo>
                  <a:pt x="981664" y="56848"/>
                </a:lnTo>
                <a:lnTo>
                  <a:pt x="929128" y="60820"/>
                </a:lnTo>
                <a:lnTo>
                  <a:pt x="876810" y="64725"/>
                </a:lnTo>
                <a:lnTo>
                  <a:pt x="826744" y="70825"/>
                </a:lnTo>
                <a:lnTo>
                  <a:pt x="763389" y="72030"/>
                </a:lnTo>
                <a:lnTo>
                  <a:pt x="713100" y="72239"/>
                </a:lnTo>
                <a:lnTo>
                  <a:pt x="656713" y="75429"/>
                </a:lnTo>
                <a:lnTo>
                  <a:pt x="605843" y="81388"/>
                </a:lnTo>
                <a:lnTo>
                  <a:pt x="559055" y="82421"/>
                </a:lnTo>
                <a:lnTo>
                  <a:pt x="508147" y="82727"/>
                </a:lnTo>
                <a:lnTo>
                  <a:pt x="445779" y="82830"/>
                </a:lnTo>
                <a:lnTo>
                  <a:pt x="396725" y="82848"/>
                </a:lnTo>
                <a:lnTo>
                  <a:pt x="337636" y="82854"/>
                </a:lnTo>
                <a:lnTo>
                  <a:pt x="275314" y="82855"/>
                </a:lnTo>
                <a:lnTo>
                  <a:pt x="215084" y="90091"/>
                </a:lnTo>
                <a:lnTo>
                  <a:pt x="155007" y="92733"/>
                </a:lnTo>
                <a:lnTo>
                  <a:pt x="92750" y="98845"/>
                </a:lnTo>
                <a:lnTo>
                  <a:pt x="31666" y="110147"/>
                </a:lnTo>
                <a:lnTo>
                  <a:pt x="0" y="1144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921578" y="174858"/>
            <a:ext cx="1995438" cy="635837"/>
            <a:chOff x="3921578" y="174858"/>
            <a:chExt cx="1995438" cy="635837"/>
          </a:xfrm>
        </p:grpSpPr>
        <p:sp>
          <p:nvSpPr>
            <p:cNvPr id="20" name="Freeform 19"/>
            <p:cNvSpPr/>
            <p:nvPr/>
          </p:nvSpPr>
          <p:spPr>
            <a:xfrm>
              <a:off x="3921578" y="174858"/>
              <a:ext cx="282164" cy="446032"/>
            </a:xfrm>
            <a:custGeom>
              <a:avLst/>
              <a:gdLst/>
              <a:ahLst/>
              <a:cxnLst/>
              <a:rect l="0" t="0" r="0" b="0"/>
              <a:pathLst>
                <a:path w="282164" h="446032">
                  <a:moveTo>
                    <a:pt x="184536" y="14654"/>
                  </a:moveTo>
                  <a:lnTo>
                    <a:pt x="135605" y="14654"/>
                  </a:lnTo>
                  <a:lnTo>
                    <a:pt x="76474" y="9065"/>
                  </a:lnTo>
                  <a:lnTo>
                    <a:pt x="39434" y="0"/>
                  </a:lnTo>
                  <a:lnTo>
                    <a:pt x="29309" y="206"/>
                  </a:lnTo>
                  <a:lnTo>
                    <a:pt x="11821" y="6673"/>
                  </a:lnTo>
                  <a:lnTo>
                    <a:pt x="6222" y="14013"/>
                  </a:lnTo>
                  <a:lnTo>
                    <a:pt x="0" y="34646"/>
                  </a:lnTo>
                  <a:lnTo>
                    <a:pt x="3242" y="86021"/>
                  </a:lnTo>
                  <a:lnTo>
                    <a:pt x="8214" y="141229"/>
                  </a:lnTo>
                  <a:lnTo>
                    <a:pt x="23449" y="202812"/>
                  </a:lnTo>
                  <a:lnTo>
                    <a:pt x="30274" y="224622"/>
                  </a:lnTo>
                  <a:lnTo>
                    <a:pt x="33731" y="228332"/>
                  </a:lnTo>
                  <a:lnTo>
                    <a:pt x="37206" y="227296"/>
                  </a:lnTo>
                  <a:lnTo>
                    <a:pt x="84344" y="170888"/>
                  </a:lnTo>
                  <a:lnTo>
                    <a:pt x="102571" y="160911"/>
                  </a:lnTo>
                  <a:lnTo>
                    <a:pt x="143742" y="154306"/>
                  </a:lnTo>
                  <a:lnTo>
                    <a:pt x="169915" y="159000"/>
                  </a:lnTo>
                  <a:lnTo>
                    <a:pt x="201261" y="174797"/>
                  </a:lnTo>
                  <a:lnTo>
                    <a:pt x="240117" y="209138"/>
                  </a:lnTo>
                  <a:lnTo>
                    <a:pt x="265532" y="247263"/>
                  </a:lnTo>
                  <a:lnTo>
                    <a:pt x="282163" y="299768"/>
                  </a:lnTo>
                  <a:lnTo>
                    <a:pt x="281963" y="338168"/>
                  </a:lnTo>
                  <a:lnTo>
                    <a:pt x="265071" y="396422"/>
                  </a:lnTo>
                  <a:lnTo>
                    <a:pt x="251915" y="420635"/>
                  </a:lnTo>
                  <a:lnTo>
                    <a:pt x="234369" y="439196"/>
                  </a:lnTo>
                  <a:lnTo>
                    <a:pt x="223607" y="443911"/>
                  </a:lnTo>
                  <a:lnTo>
                    <a:pt x="199171" y="446031"/>
                  </a:lnTo>
                  <a:lnTo>
                    <a:pt x="142963" y="434832"/>
                  </a:lnTo>
                  <a:lnTo>
                    <a:pt x="82417" y="406320"/>
                  </a:lnTo>
                  <a:lnTo>
                    <a:pt x="58194" y="393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57534" y="200041"/>
              <a:ext cx="266831" cy="449579"/>
            </a:xfrm>
            <a:custGeom>
              <a:avLst/>
              <a:gdLst/>
              <a:ahLst/>
              <a:cxnLst/>
              <a:rect l="0" t="0" r="0" b="0"/>
              <a:pathLst>
                <a:path w="266831" h="449579">
                  <a:moveTo>
                    <a:pt x="90735" y="0"/>
                  </a:moveTo>
                  <a:lnTo>
                    <a:pt x="51193" y="55659"/>
                  </a:lnTo>
                  <a:lnTo>
                    <a:pt x="23007" y="104512"/>
                  </a:lnTo>
                  <a:lnTo>
                    <a:pt x="9551" y="120929"/>
                  </a:lnTo>
                  <a:lnTo>
                    <a:pt x="5027" y="121564"/>
                  </a:lnTo>
                  <a:lnTo>
                    <a:pt x="2011" y="117307"/>
                  </a:lnTo>
                  <a:lnTo>
                    <a:pt x="0" y="109790"/>
                  </a:lnTo>
                  <a:lnTo>
                    <a:pt x="2759" y="82443"/>
                  </a:lnTo>
                  <a:lnTo>
                    <a:pt x="11081" y="65497"/>
                  </a:lnTo>
                  <a:lnTo>
                    <a:pt x="35487" y="35554"/>
                  </a:lnTo>
                  <a:lnTo>
                    <a:pt x="67086" y="19763"/>
                  </a:lnTo>
                  <a:lnTo>
                    <a:pt x="100496" y="7675"/>
                  </a:lnTo>
                  <a:lnTo>
                    <a:pt x="121980" y="6531"/>
                  </a:lnTo>
                  <a:lnTo>
                    <a:pt x="142056" y="11091"/>
                  </a:lnTo>
                  <a:lnTo>
                    <a:pt x="158778" y="20917"/>
                  </a:lnTo>
                  <a:lnTo>
                    <a:pt x="181346" y="50781"/>
                  </a:lnTo>
                  <a:lnTo>
                    <a:pt x="197261" y="89266"/>
                  </a:lnTo>
                  <a:lnTo>
                    <a:pt x="199302" y="113373"/>
                  </a:lnTo>
                  <a:lnTo>
                    <a:pt x="195139" y="134616"/>
                  </a:lnTo>
                  <a:lnTo>
                    <a:pt x="185490" y="151856"/>
                  </a:lnTo>
                  <a:lnTo>
                    <a:pt x="161315" y="174716"/>
                  </a:lnTo>
                  <a:lnTo>
                    <a:pt x="131925" y="190718"/>
                  </a:lnTo>
                  <a:lnTo>
                    <a:pt x="95401" y="197279"/>
                  </a:lnTo>
                  <a:lnTo>
                    <a:pt x="89166" y="195860"/>
                  </a:lnTo>
                  <a:lnTo>
                    <a:pt x="87349" y="192575"/>
                  </a:lnTo>
                  <a:lnTo>
                    <a:pt x="88478" y="188044"/>
                  </a:lnTo>
                  <a:lnTo>
                    <a:pt x="93910" y="185024"/>
                  </a:lnTo>
                  <a:lnTo>
                    <a:pt x="149154" y="179780"/>
                  </a:lnTo>
                  <a:lnTo>
                    <a:pt x="172851" y="185577"/>
                  </a:lnTo>
                  <a:lnTo>
                    <a:pt x="216660" y="208363"/>
                  </a:lnTo>
                  <a:lnTo>
                    <a:pt x="242950" y="239682"/>
                  </a:lnTo>
                  <a:lnTo>
                    <a:pt x="259968" y="273008"/>
                  </a:lnTo>
                  <a:lnTo>
                    <a:pt x="266830" y="310698"/>
                  </a:lnTo>
                  <a:lnTo>
                    <a:pt x="260743" y="371422"/>
                  </a:lnTo>
                  <a:lnTo>
                    <a:pt x="250422" y="407188"/>
                  </a:lnTo>
                  <a:lnTo>
                    <a:pt x="239306" y="425078"/>
                  </a:lnTo>
                  <a:lnTo>
                    <a:pt x="220327" y="437708"/>
                  </a:lnTo>
                  <a:lnTo>
                    <a:pt x="196295" y="446051"/>
                  </a:lnTo>
                  <a:lnTo>
                    <a:pt x="157627" y="449578"/>
                  </a:lnTo>
                  <a:lnTo>
                    <a:pt x="10126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74653" y="631709"/>
              <a:ext cx="50055" cy="178986"/>
            </a:xfrm>
            <a:custGeom>
              <a:avLst/>
              <a:gdLst/>
              <a:ahLst/>
              <a:cxnLst/>
              <a:rect l="0" t="0" r="0" b="0"/>
              <a:pathLst>
                <a:path w="50055" h="178986">
                  <a:moveTo>
                    <a:pt x="0" y="0"/>
                  </a:moveTo>
                  <a:lnTo>
                    <a:pt x="29308" y="34898"/>
                  </a:lnTo>
                  <a:lnTo>
                    <a:pt x="43908" y="64153"/>
                  </a:lnTo>
                  <a:lnTo>
                    <a:pt x="50054" y="100637"/>
                  </a:lnTo>
                  <a:lnTo>
                    <a:pt x="45253" y="124276"/>
                  </a:lnTo>
                  <a:lnTo>
                    <a:pt x="34151" y="1453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06279" y="221098"/>
              <a:ext cx="212754" cy="442198"/>
            </a:xfrm>
            <a:custGeom>
              <a:avLst/>
              <a:gdLst/>
              <a:ahLst/>
              <a:cxnLst/>
              <a:rect l="0" t="0" r="0" b="0"/>
              <a:pathLst>
                <a:path w="212754" h="442198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83929" y="30032"/>
                  </a:lnTo>
                  <a:lnTo>
                    <a:pt x="145607" y="28159"/>
                  </a:lnTo>
                  <a:lnTo>
                    <a:pt x="203197" y="16871"/>
                  </a:lnTo>
                  <a:lnTo>
                    <a:pt x="210335" y="18266"/>
                  </a:lnTo>
                  <a:lnTo>
                    <a:pt x="212753" y="22706"/>
                  </a:lnTo>
                  <a:lnTo>
                    <a:pt x="199309" y="83102"/>
                  </a:lnTo>
                  <a:lnTo>
                    <a:pt x="182398" y="137892"/>
                  </a:lnTo>
                  <a:lnTo>
                    <a:pt x="164934" y="198558"/>
                  </a:lnTo>
                  <a:lnTo>
                    <a:pt x="150906" y="251438"/>
                  </a:lnTo>
                  <a:lnTo>
                    <a:pt x="133751" y="310756"/>
                  </a:lnTo>
                  <a:lnTo>
                    <a:pt x="113768" y="362551"/>
                  </a:lnTo>
                  <a:lnTo>
                    <a:pt x="94950" y="417237"/>
                  </a:lnTo>
                  <a:lnTo>
                    <a:pt x="8422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34054" y="183147"/>
              <a:ext cx="233531" cy="459073"/>
            </a:xfrm>
            <a:custGeom>
              <a:avLst/>
              <a:gdLst/>
              <a:ahLst/>
              <a:cxnLst/>
              <a:rect l="0" t="0" r="0" b="0"/>
              <a:pathLst>
                <a:path w="233531" h="459073">
                  <a:moveTo>
                    <a:pt x="219707" y="90593"/>
                  </a:moveTo>
                  <a:lnTo>
                    <a:pt x="165833" y="127680"/>
                  </a:lnTo>
                  <a:lnTo>
                    <a:pt x="136284" y="156564"/>
                  </a:lnTo>
                  <a:lnTo>
                    <a:pt x="104746" y="207653"/>
                  </a:lnTo>
                  <a:lnTo>
                    <a:pt x="75986" y="262805"/>
                  </a:lnTo>
                  <a:lnTo>
                    <a:pt x="56181" y="318760"/>
                  </a:lnTo>
                  <a:lnTo>
                    <a:pt x="46993" y="360839"/>
                  </a:lnTo>
                  <a:lnTo>
                    <a:pt x="53183" y="413860"/>
                  </a:lnTo>
                  <a:lnTo>
                    <a:pt x="60299" y="435479"/>
                  </a:lnTo>
                  <a:lnTo>
                    <a:pt x="71260" y="452886"/>
                  </a:lnTo>
                  <a:lnTo>
                    <a:pt x="80968" y="457294"/>
                  </a:lnTo>
                  <a:lnTo>
                    <a:pt x="107352" y="459072"/>
                  </a:lnTo>
                  <a:lnTo>
                    <a:pt x="129218" y="452843"/>
                  </a:lnTo>
                  <a:lnTo>
                    <a:pt x="185377" y="416428"/>
                  </a:lnTo>
                  <a:lnTo>
                    <a:pt x="215655" y="383203"/>
                  </a:lnTo>
                  <a:lnTo>
                    <a:pt x="231505" y="347568"/>
                  </a:lnTo>
                  <a:lnTo>
                    <a:pt x="233530" y="324128"/>
                  </a:lnTo>
                  <a:lnTo>
                    <a:pt x="229360" y="300841"/>
                  </a:lnTo>
                  <a:lnTo>
                    <a:pt x="213859" y="263763"/>
                  </a:lnTo>
                  <a:lnTo>
                    <a:pt x="201120" y="245157"/>
                  </a:lnTo>
                  <a:lnTo>
                    <a:pt x="184540" y="232208"/>
                  </a:lnTo>
                  <a:lnTo>
                    <a:pt x="126602" y="202136"/>
                  </a:lnTo>
                  <a:lnTo>
                    <a:pt x="69204" y="167702"/>
                  </a:lnTo>
                  <a:lnTo>
                    <a:pt x="14454" y="134745"/>
                  </a:lnTo>
                  <a:lnTo>
                    <a:pt x="5651" y="115285"/>
                  </a:lnTo>
                  <a:lnTo>
                    <a:pt x="0" y="64665"/>
                  </a:lnTo>
                  <a:lnTo>
                    <a:pt x="5466" y="43585"/>
                  </a:lnTo>
                  <a:lnTo>
                    <a:pt x="28039" y="10988"/>
                  </a:lnTo>
                  <a:lnTo>
                    <a:pt x="47564" y="2571"/>
                  </a:lnTo>
                  <a:lnTo>
                    <a:pt x="71839" y="0"/>
                  </a:lnTo>
                  <a:lnTo>
                    <a:pt x="98226" y="2756"/>
                  </a:lnTo>
                  <a:lnTo>
                    <a:pt x="119313" y="11000"/>
                  </a:lnTo>
                  <a:lnTo>
                    <a:pt x="151913" y="35357"/>
                  </a:lnTo>
                  <a:lnTo>
                    <a:pt x="177593" y="69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72773" y="252683"/>
              <a:ext cx="344243" cy="437835"/>
            </a:xfrm>
            <a:custGeom>
              <a:avLst/>
              <a:gdLst/>
              <a:ahLst/>
              <a:cxnLst/>
              <a:rect l="0" t="0" r="0" b="0"/>
              <a:pathLst>
                <a:path w="344243" h="437835">
                  <a:moveTo>
                    <a:pt x="102087" y="0"/>
                  </a:moveTo>
                  <a:lnTo>
                    <a:pt x="86446" y="17981"/>
                  </a:lnTo>
                  <a:lnTo>
                    <a:pt x="67243" y="69742"/>
                  </a:lnTo>
                  <a:lnTo>
                    <a:pt x="56538" y="104113"/>
                  </a:lnTo>
                  <a:lnTo>
                    <a:pt x="53003" y="108013"/>
                  </a:lnTo>
                  <a:lnTo>
                    <a:pt x="49477" y="107104"/>
                  </a:lnTo>
                  <a:lnTo>
                    <a:pt x="45957" y="102988"/>
                  </a:lnTo>
                  <a:lnTo>
                    <a:pt x="44780" y="96735"/>
                  </a:lnTo>
                  <a:lnTo>
                    <a:pt x="51296" y="61482"/>
                  </a:lnTo>
                  <a:lnTo>
                    <a:pt x="54188" y="51517"/>
                  </a:lnTo>
                  <a:lnTo>
                    <a:pt x="66761" y="34205"/>
                  </a:lnTo>
                  <a:lnTo>
                    <a:pt x="84047" y="19882"/>
                  </a:lnTo>
                  <a:lnTo>
                    <a:pt x="103428" y="9617"/>
                  </a:lnTo>
                  <a:lnTo>
                    <a:pt x="139659" y="2850"/>
                  </a:lnTo>
                  <a:lnTo>
                    <a:pt x="160120" y="7506"/>
                  </a:lnTo>
                  <a:lnTo>
                    <a:pt x="192319" y="29559"/>
                  </a:lnTo>
                  <a:lnTo>
                    <a:pt x="220040" y="64851"/>
                  </a:lnTo>
                  <a:lnTo>
                    <a:pt x="241824" y="121624"/>
                  </a:lnTo>
                  <a:lnTo>
                    <a:pt x="247973" y="184335"/>
                  </a:lnTo>
                  <a:lnTo>
                    <a:pt x="246068" y="246809"/>
                  </a:lnTo>
                  <a:lnTo>
                    <a:pt x="229184" y="299227"/>
                  </a:lnTo>
                  <a:lnTo>
                    <a:pt x="202148" y="346236"/>
                  </a:lnTo>
                  <a:lnTo>
                    <a:pt x="150978" y="409336"/>
                  </a:lnTo>
                  <a:lnTo>
                    <a:pt x="132005" y="426033"/>
                  </a:lnTo>
                  <a:lnTo>
                    <a:pt x="108755" y="435013"/>
                  </a:lnTo>
                  <a:lnTo>
                    <a:pt x="82824" y="437834"/>
                  </a:lnTo>
                  <a:lnTo>
                    <a:pt x="55701" y="435189"/>
                  </a:lnTo>
                  <a:lnTo>
                    <a:pt x="34287" y="426994"/>
                  </a:lnTo>
                  <a:lnTo>
                    <a:pt x="25302" y="421533"/>
                  </a:lnTo>
                  <a:lnTo>
                    <a:pt x="12198" y="406107"/>
                  </a:lnTo>
                  <a:lnTo>
                    <a:pt x="3645" y="386383"/>
                  </a:lnTo>
                  <a:lnTo>
                    <a:pt x="0" y="350141"/>
                  </a:lnTo>
                  <a:lnTo>
                    <a:pt x="3292" y="327584"/>
                  </a:lnTo>
                  <a:lnTo>
                    <a:pt x="11775" y="308980"/>
                  </a:lnTo>
                  <a:lnTo>
                    <a:pt x="17312" y="300743"/>
                  </a:lnTo>
                  <a:lnTo>
                    <a:pt x="32824" y="288472"/>
                  </a:lnTo>
                  <a:lnTo>
                    <a:pt x="41874" y="283562"/>
                  </a:lnTo>
                  <a:lnTo>
                    <a:pt x="61287" y="281225"/>
                  </a:lnTo>
                  <a:lnTo>
                    <a:pt x="81614" y="285256"/>
                  </a:lnTo>
                  <a:lnTo>
                    <a:pt x="139338" y="313400"/>
                  </a:lnTo>
                  <a:lnTo>
                    <a:pt x="193760" y="347866"/>
                  </a:lnTo>
                  <a:lnTo>
                    <a:pt x="249570" y="378417"/>
                  </a:lnTo>
                  <a:lnTo>
                    <a:pt x="310112" y="412871"/>
                  </a:lnTo>
                  <a:lnTo>
                    <a:pt x="344242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3782" y="2084642"/>
            <a:ext cx="2653182" cy="610654"/>
            <a:chOff x="473782" y="2084642"/>
            <a:chExt cx="2653182" cy="610654"/>
          </a:xfrm>
        </p:grpSpPr>
        <p:sp>
          <p:nvSpPr>
            <p:cNvPr id="27" name="Freeform 26"/>
            <p:cNvSpPr/>
            <p:nvPr/>
          </p:nvSpPr>
          <p:spPr>
            <a:xfrm>
              <a:off x="499779" y="2137285"/>
              <a:ext cx="205631" cy="384586"/>
            </a:xfrm>
            <a:custGeom>
              <a:avLst/>
              <a:gdLst/>
              <a:ahLst/>
              <a:cxnLst/>
              <a:rect l="0" t="0" r="0" b="0"/>
              <a:pathLst>
                <a:path w="205631" h="384586">
                  <a:moveTo>
                    <a:pt x="26645" y="0"/>
                  </a:moveTo>
                  <a:lnTo>
                    <a:pt x="15467" y="11178"/>
                  </a:lnTo>
                  <a:lnTo>
                    <a:pt x="9979" y="32264"/>
                  </a:lnTo>
                  <a:lnTo>
                    <a:pt x="6456" y="87871"/>
                  </a:lnTo>
                  <a:lnTo>
                    <a:pt x="5760" y="143916"/>
                  </a:lnTo>
                  <a:lnTo>
                    <a:pt x="5622" y="203166"/>
                  </a:lnTo>
                  <a:lnTo>
                    <a:pt x="5595" y="265259"/>
                  </a:lnTo>
                  <a:lnTo>
                    <a:pt x="4420" y="321415"/>
                  </a:lnTo>
                  <a:lnTo>
                    <a:pt x="0" y="345232"/>
                  </a:lnTo>
                  <a:lnTo>
                    <a:pt x="693" y="355327"/>
                  </a:lnTo>
                  <a:lnTo>
                    <a:pt x="7702" y="372782"/>
                  </a:lnTo>
                  <a:lnTo>
                    <a:pt x="15186" y="378373"/>
                  </a:lnTo>
                  <a:lnTo>
                    <a:pt x="35980" y="384585"/>
                  </a:lnTo>
                  <a:lnTo>
                    <a:pt x="95898" y="380566"/>
                  </a:lnTo>
                  <a:lnTo>
                    <a:pt x="155619" y="379330"/>
                  </a:lnTo>
                  <a:lnTo>
                    <a:pt x="20563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6953" y="229521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481" y="211622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70924" y="0"/>
                  </a:lnTo>
                  <a:lnTo>
                    <a:pt x="1257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9108" y="2358383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0"/>
                  </a:moveTo>
                  <a:lnTo>
                    <a:pt x="135571" y="0"/>
                  </a:lnTo>
                  <a:lnTo>
                    <a:pt x="118356" y="6239"/>
                  </a:lnTo>
                  <a:lnTo>
                    <a:pt x="59761" y="56395"/>
                  </a:lnTo>
                  <a:lnTo>
                    <a:pt x="13654" y="1105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0165" y="2337326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9576" y="24047"/>
                  </a:lnTo>
                  <a:lnTo>
                    <a:pt x="44665" y="82002"/>
                  </a:lnTo>
                  <a:lnTo>
                    <a:pt x="67046" y="104626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83934" y="2335649"/>
              <a:ext cx="146367" cy="295705"/>
            </a:xfrm>
            <a:custGeom>
              <a:avLst/>
              <a:gdLst/>
              <a:ahLst/>
              <a:cxnLst/>
              <a:rect l="0" t="0" r="0" b="0"/>
              <a:pathLst>
                <a:path w="146367" h="295705">
                  <a:moveTo>
                    <a:pt x="16273" y="64848"/>
                  </a:moveTo>
                  <a:lnTo>
                    <a:pt x="21862" y="123465"/>
                  </a:lnTo>
                  <a:lnTo>
                    <a:pt x="25826" y="177639"/>
                  </a:lnTo>
                  <a:lnTo>
                    <a:pt x="29728" y="233400"/>
                  </a:lnTo>
                  <a:lnTo>
                    <a:pt x="35828" y="289475"/>
                  </a:lnTo>
                  <a:lnTo>
                    <a:pt x="35159" y="295318"/>
                  </a:lnTo>
                  <a:lnTo>
                    <a:pt x="33543" y="295704"/>
                  </a:lnTo>
                  <a:lnTo>
                    <a:pt x="25679" y="279479"/>
                  </a:lnTo>
                  <a:lnTo>
                    <a:pt x="20453" y="260845"/>
                  </a:lnTo>
                  <a:lnTo>
                    <a:pt x="13979" y="210755"/>
                  </a:lnTo>
                  <a:lnTo>
                    <a:pt x="7371" y="155800"/>
                  </a:lnTo>
                  <a:lnTo>
                    <a:pt x="0" y="101055"/>
                  </a:lnTo>
                  <a:lnTo>
                    <a:pt x="10346" y="44400"/>
                  </a:lnTo>
                  <a:lnTo>
                    <a:pt x="25695" y="17975"/>
                  </a:lnTo>
                  <a:lnTo>
                    <a:pt x="41517" y="5801"/>
                  </a:lnTo>
                  <a:lnTo>
                    <a:pt x="50650" y="917"/>
                  </a:lnTo>
                  <a:lnTo>
                    <a:pt x="60248" y="0"/>
                  </a:lnTo>
                  <a:lnTo>
                    <a:pt x="80271" y="5221"/>
                  </a:lnTo>
                  <a:lnTo>
                    <a:pt x="111274" y="26904"/>
                  </a:lnTo>
                  <a:lnTo>
                    <a:pt x="125956" y="48764"/>
                  </a:lnTo>
                  <a:lnTo>
                    <a:pt x="144913" y="100925"/>
                  </a:lnTo>
                  <a:lnTo>
                    <a:pt x="146366" y="125336"/>
                  </a:lnTo>
                  <a:lnTo>
                    <a:pt x="145116" y="136759"/>
                  </a:lnTo>
                  <a:lnTo>
                    <a:pt x="134368" y="155690"/>
                  </a:lnTo>
                  <a:lnTo>
                    <a:pt x="117892" y="170733"/>
                  </a:lnTo>
                  <a:lnTo>
                    <a:pt x="98872" y="181318"/>
                  </a:lnTo>
                  <a:lnTo>
                    <a:pt x="90056" y="182269"/>
                  </a:lnTo>
                  <a:lnTo>
                    <a:pt x="58387" y="170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50028" y="2350072"/>
              <a:ext cx="166035" cy="146825"/>
            </a:xfrm>
            <a:custGeom>
              <a:avLst/>
              <a:gdLst/>
              <a:ahLst/>
              <a:cxnLst/>
              <a:rect l="0" t="0" r="0" b="0"/>
              <a:pathLst>
                <a:path w="166035" h="146825">
                  <a:moveTo>
                    <a:pt x="102863" y="92539"/>
                  </a:moveTo>
                  <a:lnTo>
                    <a:pt x="108452" y="75771"/>
                  </a:lnTo>
                  <a:lnTo>
                    <a:pt x="106339" y="42987"/>
                  </a:lnTo>
                  <a:lnTo>
                    <a:pt x="92714" y="9227"/>
                  </a:lnTo>
                  <a:lnTo>
                    <a:pt x="85569" y="3072"/>
                  </a:lnTo>
                  <a:lnTo>
                    <a:pt x="77295" y="139"/>
                  </a:lnTo>
                  <a:lnTo>
                    <a:pt x="58744" y="0"/>
                  </a:lnTo>
                  <a:lnTo>
                    <a:pt x="38801" y="3837"/>
                  </a:lnTo>
                  <a:lnTo>
                    <a:pt x="30909" y="8838"/>
                  </a:lnTo>
                  <a:lnTo>
                    <a:pt x="19021" y="23753"/>
                  </a:lnTo>
                  <a:lnTo>
                    <a:pt x="5751" y="51881"/>
                  </a:lnTo>
                  <a:lnTo>
                    <a:pt x="0" y="88031"/>
                  </a:lnTo>
                  <a:lnTo>
                    <a:pt x="3885" y="122789"/>
                  </a:lnTo>
                  <a:lnTo>
                    <a:pt x="8801" y="131423"/>
                  </a:lnTo>
                  <a:lnTo>
                    <a:pt x="23623" y="144136"/>
                  </a:lnTo>
                  <a:lnTo>
                    <a:pt x="32489" y="146824"/>
                  </a:lnTo>
                  <a:lnTo>
                    <a:pt x="51698" y="146691"/>
                  </a:lnTo>
                  <a:lnTo>
                    <a:pt x="68815" y="139614"/>
                  </a:lnTo>
                  <a:lnTo>
                    <a:pt x="76655" y="134450"/>
                  </a:lnTo>
                  <a:lnTo>
                    <a:pt x="88485" y="116235"/>
                  </a:lnTo>
                  <a:lnTo>
                    <a:pt x="105612" y="72003"/>
                  </a:lnTo>
                  <a:lnTo>
                    <a:pt x="109375" y="68320"/>
                  </a:lnTo>
                  <a:lnTo>
                    <a:pt x="113053" y="69374"/>
                  </a:lnTo>
                  <a:lnTo>
                    <a:pt x="116676" y="73586"/>
                  </a:lnTo>
                  <a:lnTo>
                    <a:pt x="143527" y="128709"/>
                  </a:lnTo>
                  <a:lnTo>
                    <a:pt x="148690" y="133030"/>
                  </a:lnTo>
                  <a:lnTo>
                    <a:pt x="153301" y="134741"/>
                  </a:lnTo>
                  <a:lnTo>
                    <a:pt x="166034" y="134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37119" y="2350719"/>
              <a:ext cx="126343" cy="136617"/>
            </a:xfrm>
            <a:custGeom>
              <a:avLst/>
              <a:gdLst/>
              <a:ahLst/>
              <a:cxnLst/>
              <a:rect l="0" t="0" r="0" b="0"/>
              <a:pathLst>
                <a:path w="126343" h="136617">
                  <a:moveTo>
                    <a:pt x="0" y="39250"/>
                  </a:moveTo>
                  <a:lnTo>
                    <a:pt x="5589" y="97866"/>
                  </a:lnTo>
                  <a:lnTo>
                    <a:pt x="15618" y="136616"/>
                  </a:lnTo>
                  <a:lnTo>
                    <a:pt x="13571" y="131656"/>
                  </a:lnTo>
                  <a:lnTo>
                    <a:pt x="10929" y="78743"/>
                  </a:lnTo>
                  <a:lnTo>
                    <a:pt x="16197" y="30283"/>
                  </a:lnTo>
                  <a:lnTo>
                    <a:pt x="30795" y="3188"/>
                  </a:lnTo>
                  <a:lnTo>
                    <a:pt x="38078" y="0"/>
                  </a:lnTo>
                  <a:lnTo>
                    <a:pt x="46442" y="215"/>
                  </a:lnTo>
                  <a:lnTo>
                    <a:pt x="63925" y="6693"/>
                  </a:lnTo>
                  <a:lnTo>
                    <a:pt x="79493" y="17371"/>
                  </a:lnTo>
                  <a:lnTo>
                    <a:pt x="91092" y="33035"/>
                  </a:lnTo>
                  <a:lnTo>
                    <a:pt x="115492" y="92271"/>
                  </a:lnTo>
                  <a:lnTo>
                    <a:pt x="126342" y="123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18986" y="2139715"/>
              <a:ext cx="123460" cy="363264"/>
            </a:xfrm>
            <a:custGeom>
              <a:avLst/>
              <a:gdLst/>
              <a:ahLst/>
              <a:cxnLst/>
              <a:rect l="0" t="0" r="0" b="0"/>
              <a:pathLst>
                <a:path w="123460" h="363264">
                  <a:moveTo>
                    <a:pt x="81345" y="260782"/>
                  </a:moveTo>
                  <a:lnTo>
                    <a:pt x="75756" y="238425"/>
                  </a:lnTo>
                  <a:lnTo>
                    <a:pt x="69430" y="231840"/>
                  </a:lnTo>
                  <a:lnTo>
                    <a:pt x="49923" y="224522"/>
                  </a:lnTo>
                  <a:lnTo>
                    <a:pt x="40510" y="226080"/>
                  </a:lnTo>
                  <a:lnTo>
                    <a:pt x="23812" y="237170"/>
                  </a:lnTo>
                  <a:lnTo>
                    <a:pt x="6847" y="263145"/>
                  </a:lnTo>
                  <a:lnTo>
                    <a:pt x="0" y="298657"/>
                  </a:lnTo>
                  <a:lnTo>
                    <a:pt x="3561" y="333225"/>
                  </a:lnTo>
                  <a:lnTo>
                    <a:pt x="12069" y="351861"/>
                  </a:lnTo>
                  <a:lnTo>
                    <a:pt x="17614" y="360106"/>
                  </a:lnTo>
                  <a:lnTo>
                    <a:pt x="24820" y="363263"/>
                  </a:lnTo>
                  <a:lnTo>
                    <a:pt x="33133" y="363027"/>
                  </a:lnTo>
                  <a:lnTo>
                    <a:pt x="42185" y="360531"/>
                  </a:lnTo>
                  <a:lnTo>
                    <a:pt x="49389" y="355357"/>
                  </a:lnTo>
                  <a:lnTo>
                    <a:pt x="72477" y="318718"/>
                  </a:lnTo>
                  <a:lnTo>
                    <a:pt x="93631" y="272356"/>
                  </a:lnTo>
                  <a:lnTo>
                    <a:pt x="100670" y="213762"/>
                  </a:lnTo>
                  <a:lnTo>
                    <a:pt x="102060" y="152795"/>
                  </a:lnTo>
                  <a:lnTo>
                    <a:pt x="102335" y="90363"/>
                  </a:lnTo>
                  <a:lnTo>
                    <a:pt x="93983" y="32970"/>
                  </a:lnTo>
                  <a:lnTo>
                    <a:pt x="87742" y="4724"/>
                  </a:lnTo>
                  <a:lnTo>
                    <a:pt x="84440" y="0"/>
                  </a:lnTo>
                  <a:lnTo>
                    <a:pt x="81069" y="1529"/>
                  </a:lnTo>
                  <a:lnTo>
                    <a:pt x="77651" y="7228"/>
                  </a:lnTo>
                  <a:lnTo>
                    <a:pt x="72167" y="49997"/>
                  </a:lnTo>
                  <a:lnTo>
                    <a:pt x="74203" y="103505"/>
                  </a:lnTo>
                  <a:lnTo>
                    <a:pt x="85524" y="164724"/>
                  </a:lnTo>
                  <a:lnTo>
                    <a:pt x="99025" y="223567"/>
                  </a:lnTo>
                  <a:lnTo>
                    <a:pt x="116458" y="281098"/>
                  </a:lnTo>
                  <a:lnTo>
                    <a:pt x="123459" y="313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42445" y="2323807"/>
              <a:ext cx="124658" cy="131005"/>
            </a:xfrm>
            <a:custGeom>
              <a:avLst/>
              <a:gdLst/>
              <a:ahLst/>
              <a:cxnLst/>
              <a:rect l="0" t="0" r="0" b="0"/>
              <a:pathLst>
                <a:path w="124658" h="131005">
                  <a:moveTo>
                    <a:pt x="0" y="76690"/>
                  </a:moveTo>
                  <a:lnTo>
                    <a:pt x="55045" y="58732"/>
                  </a:lnTo>
                  <a:lnTo>
                    <a:pt x="114513" y="41541"/>
                  </a:lnTo>
                  <a:lnTo>
                    <a:pt x="120795" y="35710"/>
                  </a:lnTo>
                  <a:lnTo>
                    <a:pt x="123814" y="28313"/>
                  </a:lnTo>
                  <a:lnTo>
                    <a:pt x="124657" y="19872"/>
                  </a:lnTo>
                  <a:lnTo>
                    <a:pt x="121709" y="13075"/>
                  </a:lnTo>
                  <a:lnTo>
                    <a:pt x="109075" y="2403"/>
                  </a:lnTo>
                  <a:lnTo>
                    <a:pt x="88642" y="0"/>
                  </a:lnTo>
                  <a:lnTo>
                    <a:pt x="66303" y="4001"/>
                  </a:lnTo>
                  <a:lnTo>
                    <a:pt x="48575" y="13578"/>
                  </a:lnTo>
                  <a:lnTo>
                    <a:pt x="36017" y="28753"/>
                  </a:lnTo>
                  <a:lnTo>
                    <a:pt x="27706" y="48366"/>
                  </a:lnTo>
                  <a:lnTo>
                    <a:pt x="24197" y="84545"/>
                  </a:lnTo>
                  <a:lnTo>
                    <a:pt x="27522" y="107087"/>
                  </a:lnTo>
                  <a:lnTo>
                    <a:pt x="32386" y="115672"/>
                  </a:lnTo>
                  <a:lnTo>
                    <a:pt x="47149" y="128330"/>
                  </a:lnTo>
                  <a:lnTo>
                    <a:pt x="55999" y="131004"/>
                  </a:lnTo>
                  <a:lnTo>
                    <a:pt x="105285" y="129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12152" y="2111517"/>
              <a:ext cx="146149" cy="373214"/>
            </a:xfrm>
            <a:custGeom>
              <a:avLst/>
              <a:gdLst/>
              <a:ahLst/>
              <a:cxnLst/>
              <a:rect l="0" t="0" r="0" b="0"/>
              <a:pathLst>
                <a:path w="146149" h="373214">
                  <a:moveTo>
                    <a:pt x="104034" y="267923"/>
                  </a:moveTo>
                  <a:lnTo>
                    <a:pt x="104034" y="245566"/>
                  </a:lnTo>
                  <a:lnTo>
                    <a:pt x="97795" y="228351"/>
                  </a:lnTo>
                  <a:lnTo>
                    <a:pt x="74726" y="198235"/>
                  </a:lnTo>
                  <a:lnTo>
                    <a:pt x="66948" y="194558"/>
                  </a:lnTo>
                  <a:lnTo>
                    <a:pt x="48947" y="193592"/>
                  </a:lnTo>
                  <a:lnTo>
                    <a:pt x="32368" y="200182"/>
                  </a:lnTo>
                  <a:lnTo>
                    <a:pt x="24671" y="205215"/>
                  </a:lnTo>
                  <a:lnTo>
                    <a:pt x="12999" y="220166"/>
                  </a:lnTo>
                  <a:lnTo>
                    <a:pt x="5083" y="239679"/>
                  </a:lnTo>
                  <a:lnTo>
                    <a:pt x="0" y="290333"/>
                  </a:lnTo>
                  <a:lnTo>
                    <a:pt x="1645" y="316488"/>
                  </a:lnTo>
                  <a:lnTo>
                    <a:pt x="15725" y="349773"/>
                  </a:lnTo>
                  <a:lnTo>
                    <a:pt x="28131" y="367082"/>
                  </a:lnTo>
                  <a:lnTo>
                    <a:pt x="35884" y="371463"/>
                  </a:lnTo>
                  <a:lnTo>
                    <a:pt x="53858" y="373213"/>
                  </a:lnTo>
                  <a:lnTo>
                    <a:pt x="62395" y="369702"/>
                  </a:lnTo>
                  <a:lnTo>
                    <a:pt x="78119" y="356442"/>
                  </a:lnTo>
                  <a:lnTo>
                    <a:pt x="94536" y="329246"/>
                  </a:lnTo>
                  <a:lnTo>
                    <a:pt x="114236" y="266755"/>
                  </a:lnTo>
                  <a:lnTo>
                    <a:pt x="128536" y="211540"/>
                  </a:lnTo>
                  <a:lnTo>
                    <a:pt x="134220" y="148338"/>
                  </a:lnTo>
                  <a:lnTo>
                    <a:pt x="132224" y="92700"/>
                  </a:lnTo>
                  <a:lnTo>
                    <a:pt x="124860" y="29556"/>
                  </a:lnTo>
                  <a:lnTo>
                    <a:pt x="119919" y="6394"/>
                  </a:lnTo>
                  <a:lnTo>
                    <a:pt x="115794" y="1154"/>
                  </a:lnTo>
                  <a:lnTo>
                    <a:pt x="110704" y="0"/>
                  </a:lnTo>
                  <a:lnTo>
                    <a:pt x="104971" y="1570"/>
                  </a:lnTo>
                  <a:lnTo>
                    <a:pt x="99980" y="6126"/>
                  </a:lnTo>
                  <a:lnTo>
                    <a:pt x="91314" y="20548"/>
                  </a:lnTo>
                  <a:lnTo>
                    <a:pt x="84624" y="67977"/>
                  </a:lnTo>
                  <a:lnTo>
                    <a:pt x="86422" y="129338"/>
                  </a:lnTo>
                  <a:lnTo>
                    <a:pt x="92106" y="192455"/>
                  </a:lnTo>
                  <a:lnTo>
                    <a:pt x="98680" y="243872"/>
                  </a:lnTo>
                  <a:lnTo>
                    <a:pt x="113626" y="284973"/>
                  </a:lnTo>
                  <a:lnTo>
                    <a:pt x="126235" y="302017"/>
                  </a:lnTo>
                  <a:lnTo>
                    <a:pt x="146148" y="320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12443" y="2084642"/>
              <a:ext cx="156470" cy="380070"/>
            </a:xfrm>
            <a:custGeom>
              <a:avLst/>
              <a:gdLst/>
              <a:ahLst/>
              <a:cxnLst/>
              <a:rect l="0" t="0" r="0" b="0"/>
              <a:pathLst>
                <a:path w="156470" h="380070">
                  <a:moveTo>
                    <a:pt x="9070" y="126342"/>
                  </a:moveTo>
                  <a:lnTo>
                    <a:pt x="5" y="184959"/>
                  </a:lnTo>
                  <a:lnTo>
                    <a:pt x="0" y="237963"/>
                  </a:lnTo>
                  <a:lnTo>
                    <a:pt x="7644" y="299835"/>
                  </a:lnTo>
                  <a:lnTo>
                    <a:pt x="17194" y="353591"/>
                  </a:lnTo>
                  <a:lnTo>
                    <a:pt x="24605" y="380069"/>
                  </a:lnTo>
                  <a:lnTo>
                    <a:pt x="20192" y="326904"/>
                  </a:lnTo>
                  <a:lnTo>
                    <a:pt x="14087" y="264899"/>
                  </a:lnTo>
                  <a:lnTo>
                    <a:pt x="8891" y="213026"/>
                  </a:lnTo>
                  <a:lnTo>
                    <a:pt x="3298" y="172823"/>
                  </a:lnTo>
                  <a:lnTo>
                    <a:pt x="8079" y="110799"/>
                  </a:lnTo>
                  <a:lnTo>
                    <a:pt x="19955" y="75333"/>
                  </a:lnTo>
                  <a:lnTo>
                    <a:pt x="38291" y="48187"/>
                  </a:lnTo>
                  <a:lnTo>
                    <a:pt x="64131" y="30915"/>
                  </a:lnTo>
                  <a:lnTo>
                    <a:pt x="125096" y="7268"/>
                  </a:lnTo>
                  <a:lnTo>
                    <a:pt x="1564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32041" y="2295212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51410" y="2868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52100" y="2316269"/>
              <a:ext cx="126042" cy="171509"/>
            </a:xfrm>
            <a:custGeom>
              <a:avLst/>
              <a:gdLst/>
              <a:ahLst/>
              <a:cxnLst/>
              <a:rect l="0" t="0" r="0" b="0"/>
              <a:pathLst>
                <a:path w="126042" h="171509">
                  <a:moveTo>
                    <a:pt x="79983" y="42114"/>
                  </a:moveTo>
                  <a:lnTo>
                    <a:pt x="63215" y="36525"/>
                  </a:lnTo>
                  <a:lnTo>
                    <a:pt x="45624" y="36900"/>
                  </a:lnTo>
                  <a:lnTo>
                    <a:pt x="36020" y="38638"/>
                  </a:lnTo>
                  <a:lnTo>
                    <a:pt x="19110" y="49928"/>
                  </a:lnTo>
                  <a:lnTo>
                    <a:pt x="11325" y="57852"/>
                  </a:lnTo>
                  <a:lnTo>
                    <a:pt x="2675" y="79134"/>
                  </a:lnTo>
                  <a:lnTo>
                    <a:pt x="0" y="103021"/>
                  </a:lnTo>
                  <a:lnTo>
                    <a:pt x="2711" y="125336"/>
                  </a:lnTo>
                  <a:lnTo>
                    <a:pt x="10935" y="143832"/>
                  </a:lnTo>
                  <a:lnTo>
                    <a:pt x="16403" y="152040"/>
                  </a:lnTo>
                  <a:lnTo>
                    <a:pt x="31838" y="164279"/>
                  </a:lnTo>
                  <a:lnTo>
                    <a:pt x="40867" y="169181"/>
                  </a:lnTo>
                  <a:lnTo>
                    <a:pt x="60258" y="171508"/>
                  </a:lnTo>
                  <a:lnTo>
                    <a:pt x="79405" y="167473"/>
                  </a:lnTo>
                  <a:lnTo>
                    <a:pt x="95714" y="157880"/>
                  </a:lnTo>
                  <a:lnTo>
                    <a:pt x="107641" y="142699"/>
                  </a:lnTo>
                  <a:lnTo>
                    <a:pt x="124830" y="104356"/>
                  </a:lnTo>
                  <a:lnTo>
                    <a:pt x="126041" y="80696"/>
                  </a:lnTo>
                  <a:lnTo>
                    <a:pt x="121510" y="56922"/>
                  </a:lnTo>
                  <a:lnTo>
                    <a:pt x="105805" y="30384"/>
                  </a:lnTo>
                  <a:lnTo>
                    <a:pt x="87504" y="10043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43411" y="2284683"/>
              <a:ext cx="78186" cy="153484"/>
            </a:xfrm>
            <a:custGeom>
              <a:avLst/>
              <a:gdLst/>
              <a:ahLst/>
              <a:cxnLst/>
              <a:rect l="0" t="0" r="0" b="0"/>
              <a:pathLst>
                <a:path w="78186" h="153484">
                  <a:moveTo>
                    <a:pt x="4485" y="94757"/>
                  </a:moveTo>
                  <a:lnTo>
                    <a:pt x="6825" y="133275"/>
                  </a:lnTo>
                  <a:lnTo>
                    <a:pt x="15663" y="151260"/>
                  </a:lnTo>
                  <a:lnTo>
                    <a:pt x="17787" y="153483"/>
                  </a:lnTo>
                  <a:lnTo>
                    <a:pt x="18032" y="151455"/>
                  </a:lnTo>
                  <a:lnTo>
                    <a:pt x="536" y="93762"/>
                  </a:lnTo>
                  <a:lnTo>
                    <a:pt x="0" y="73258"/>
                  </a:lnTo>
                  <a:lnTo>
                    <a:pt x="4832" y="52447"/>
                  </a:lnTo>
                  <a:lnTo>
                    <a:pt x="14778" y="31499"/>
                  </a:lnTo>
                  <a:lnTo>
                    <a:pt x="30116" y="16729"/>
                  </a:lnTo>
                  <a:lnTo>
                    <a:pt x="47462" y="7436"/>
                  </a:lnTo>
                  <a:lnTo>
                    <a:pt x="781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95295" y="2283194"/>
              <a:ext cx="200042" cy="159418"/>
            </a:xfrm>
            <a:custGeom>
              <a:avLst/>
              <a:gdLst/>
              <a:ahLst/>
              <a:cxnLst/>
              <a:rect l="0" t="0" r="0" b="0"/>
              <a:pathLst>
                <a:path w="200042" h="159418">
                  <a:moveTo>
                    <a:pt x="0" y="64660"/>
                  </a:moveTo>
                  <a:lnTo>
                    <a:pt x="0" y="125965"/>
                  </a:lnTo>
                  <a:lnTo>
                    <a:pt x="2340" y="67173"/>
                  </a:lnTo>
                  <a:lnTo>
                    <a:pt x="11178" y="44720"/>
                  </a:lnTo>
                  <a:lnTo>
                    <a:pt x="26025" y="29282"/>
                  </a:lnTo>
                  <a:lnTo>
                    <a:pt x="34898" y="23527"/>
                  </a:lnTo>
                  <a:lnTo>
                    <a:pt x="41982" y="23200"/>
                  </a:lnTo>
                  <a:lnTo>
                    <a:pt x="47875" y="26492"/>
                  </a:lnTo>
                  <a:lnTo>
                    <a:pt x="57543" y="39508"/>
                  </a:lnTo>
                  <a:lnTo>
                    <a:pt x="68392" y="67736"/>
                  </a:lnTo>
                  <a:lnTo>
                    <a:pt x="72127" y="94688"/>
                  </a:lnTo>
                  <a:lnTo>
                    <a:pt x="79082" y="47413"/>
                  </a:lnTo>
                  <a:lnTo>
                    <a:pt x="93882" y="18736"/>
                  </a:lnTo>
                  <a:lnTo>
                    <a:pt x="109575" y="6035"/>
                  </a:lnTo>
                  <a:lnTo>
                    <a:pt x="118674" y="1010"/>
                  </a:lnTo>
                  <a:lnTo>
                    <a:pt x="128249" y="0"/>
                  </a:lnTo>
                  <a:lnTo>
                    <a:pt x="148246" y="5117"/>
                  </a:lnTo>
                  <a:lnTo>
                    <a:pt x="162593" y="18310"/>
                  </a:lnTo>
                  <a:lnTo>
                    <a:pt x="186925" y="60964"/>
                  </a:lnTo>
                  <a:lnTo>
                    <a:pt x="197450" y="113280"/>
                  </a:lnTo>
                  <a:lnTo>
                    <a:pt x="200041" y="159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3782" y="2579481"/>
              <a:ext cx="2432084" cy="115815"/>
            </a:xfrm>
            <a:custGeom>
              <a:avLst/>
              <a:gdLst/>
              <a:ahLst/>
              <a:cxnLst/>
              <a:rect l="0" t="0" r="0" b="0"/>
              <a:pathLst>
                <a:path w="2432084" h="115815">
                  <a:moveTo>
                    <a:pt x="2432083" y="0"/>
                  </a:moveTo>
                  <a:lnTo>
                    <a:pt x="2383152" y="0"/>
                  </a:lnTo>
                  <a:lnTo>
                    <a:pt x="2335307" y="0"/>
                  </a:lnTo>
                  <a:lnTo>
                    <a:pt x="2272327" y="5590"/>
                  </a:lnTo>
                  <a:lnTo>
                    <a:pt x="2213656" y="3487"/>
                  </a:lnTo>
                  <a:lnTo>
                    <a:pt x="2165242" y="7923"/>
                  </a:lnTo>
                  <a:lnTo>
                    <a:pt x="2106369" y="10014"/>
                  </a:lnTo>
                  <a:lnTo>
                    <a:pt x="2057545" y="13496"/>
                  </a:lnTo>
                  <a:lnTo>
                    <a:pt x="2004864" y="18817"/>
                  </a:lnTo>
                  <a:lnTo>
                    <a:pt x="1945141" y="20615"/>
                  </a:lnTo>
                  <a:lnTo>
                    <a:pt x="1888284" y="22140"/>
                  </a:lnTo>
                  <a:lnTo>
                    <a:pt x="1831993" y="29373"/>
                  </a:lnTo>
                  <a:lnTo>
                    <a:pt x="1775813" y="31149"/>
                  </a:lnTo>
                  <a:lnTo>
                    <a:pt x="1712420" y="31499"/>
                  </a:lnTo>
                  <a:lnTo>
                    <a:pt x="1653625" y="34688"/>
                  </a:lnTo>
                  <a:lnTo>
                    <a:pt x="1596951" y="40648"/>
                  </a:lnTo>
                  <a:lnTo>
                    <a:pt x="1540696" y="41825"/>
                  </a:lnTo>
                  <a:lnTo>
                    <a:pt x="1484523" y="42057"/>
                  </a:lnTo>
                  <a:lnTo>
                    <a:pt x="1428367" y="42103"/>
                  </a:lnTo>
                  <a:lnTo>
                    <a:pt x="1380663" y="47700"/>
                  </a:lnTo>
                  <a:lnTo>
                    <a:pt x="1329484" y="51178"/>
                  </a:lnTo>
                  <a:lnTo>
                    <a:pt x="1268194" y="52354"/>
                  </a:lnTo>
                  <a:lnTo>
                    <a:pt x="1207907" y="52586"/>
                  </a:lnTo>
                  <a:lnTo>
                    <a:pt x="1145610" y="52632"/>
                  </a:lnTo>
                  <a:lnTo>
                    <a:pt x="1096842" y="52640"/>
                  </a:lnTo>
                  <a:lnTo>
                    <a:pt x="1036366" y="53812"/>
                  </a:lnTo>
                  <a:lnTo>
                    <a:pt x="979360" y="60976"/>
                  </a:lnTo>
                  <a:lnTo>
                    <a:pt x="923040" y="62738"/>
                  </a:lnTo>
                  <a:lnTo>
                    <a:pt x="865685" y="63086"/>
                  </a:lnTo>
                  <a:lnTo>
                    <a:pt x="802363" y="63155"/>
                  </a:lnTo>
                  <a:lnTo>
                    <a:pt x="750037" y="68757"/>
                  </a:lnTo>
                  <a:lnTo>
                    <a:pt x="696330" y="72723"/>
                  </a:lnTo>
                  <a:lnTo>
                    <a:pt x="647607" y="73411"/>
                  </a:lnTo>
                  <a:lnTo>
                    <a:pt x="584980" y="76762"/>
                  </a:lnTo>
                  <a:lnTo>
                    <a:pt x="532532" y="82754"/>
                  </a:lnTo>
                  <a:lnTo>
                    <a:pt x="477112" y="85107"/>
                  </a:lnTo>
                  <a:lnTo>
                    <a:pt x="421104" y="92504"/>
                  </a:lnTo>
                  <a:lnTo>
                    <a:pt x="359392" y="94312"/>
                  </a:lnTo>
                  <a:lnTo>
                    <a:pt x="299282" y="94669"/>
                  </a:lnTo>
                  <a:lnTo>
                    <a:pt x="242348" y="94740"/>
                  </a:lnTo>
                  <a:lnTo>
                    <a:pt x="179226" y="101990"/>
                  </a:lnTo>
                  <a:lnTo>
                    <a:pt x="117463" y="110441"/>
                  </a:lnTo>
                  <a:lnTo>
                    <a:pt x="65620" y="114752"/>
                  </a:lnTo>
                  <a:lnTo>
                    <a:pt x="19678" y="11560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95378" y="2242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26963" y="2400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69206" y="1968829"/>
            <a:ext cx="2368867" cy="610653"/>
            <a:chOff x="3569206" y="1968829"/>
            <a:chExt cx="2368867" cy="610653"/>
          </a:xfrm>
        </p:grpSpPr>
        <p:sp>
          <p:nvSpPr>
            <p:cNvPr id="47" name="Freeform 46"/>
            <p:cNvSpPr/>
            <p:nvPr/>
          </p:nvSpPr>
          <p:spPr>
            <a:xfrm>
              <a:off x="3569206" y="1968829"/>
              <a:ext cx="287102" cy="563375"/>
            </a:xfrm>
            <a:custGeom>
              <a:avLst/>
              <a:gdLst/>
              <a:ahLst/>
              <a:cxnLst/>
              <a:rect l="0" t="0" r="0" b="0"/>
              <a:pathLst>
                <a:path w="287102" h="563375">
                  <a:moveTo>
                    <a:pt x="252638" y="0"/>
                  </a:moveTo>
                  <a:lnTo>
                    <a:pt x="215160" y="8333"/>
                  </a:lnTo>
                  <a:lnTo>
                    <a:pt x="163737" y="10095"/>
                  </a:lnTo>
                  <a:lnTo>
                    <a:pt x="108519" y="10443"/>
                  </a:lnTo>
                  <a:lnTo>
                    <a:pt x="52552" y="10511"/>
                  </a:lnTo>
                  <a:lnTo>
                    <a:pt x="38528" y="10517"/>
                  </a:lnTo>
                  <a:lnTo>
                    <a:pt x="28010" y="14030"/>
                  </a:lnTo>
                  <a:lnTo>
                    <a:pt x="13204" y="27292"/>
                  </a:lnTo>
                  <a:lnTo>
                    <a:pt x="5843" y="48005"/>
                  </a:lnTo>
                  <a:lnTo>
                    <a:pt x="1117" y="99429"/>
                  </a:lnTo>
                  <a:lnTo>
                    <a:pt x="184" y="155817"/>
                  </a:lnTo>
                  <a:lnTo>
                    <a:pt x="0" y="218948"/>
                  </a:lnTo>
                  <a:lnTo>
                    <a:pt x="1145" y="240030"/>
                  </a:lnTo>
                  <a:lnTo>
                    <a:pt x="3087" y="240738"/>
                  </a:lnTo>
                  <a:lnTo>
                    <a:pt x="20200" y="222248"/>
                  </a:lnTo>
                  <a:lnTo>
                    <a:pt x="38978" y="215760"/>
                  </a:lnTo>
                  <a:lnTo>
                    <a:pt x="62922" y="214046"/>
                  </a:lnTo>
                  <a:lnTo>
                    <a:pt x="124652" y="225528"/>
                  </a:lnTo>
                  <a:lnTo>
                    <a:pt x="178722" y="253729"/>
                  </a:lnTo>
                  <a:lnTo>
                    <a:pt x="237972" y="301878"/>
                  </a:lnTo>
                  <a:lnTo>
                    <a:pt x="259471" y="328481"/>
                  </a:lnTo>
                  <a:lnTo>
                    <a:pt x="283275" y="387635"/>
                  </a:lnTo>
                  <a:lnTo>
                    <a:pt x="287101" y="398803"/>
                  </a:lnTo>
                  <a:lnTo>
                    <a:pt x="286896" y="442468"/>
                  </a:lnTo>
                  <a:lnTo>
                    <a:pt x="279426" y="481271"/>
                  </a:lnTo>
                  <a:lnTo>
                    <a:pt x="264215" y="509406"/>
                  </a:lnTo>
                  <a:lnTo>
                    <a:pt x="236944" y="539874"/>
                  </a:lnTo>
                  <a:lnTo>
                    <a:pt x="218757" y="554239"/>
                  </a:lnTo>
                  <a:lnTo>
                    <a:pt x="192736" y="562183"/>
                  </a:lnTo>
                  <a:lnTo>
                    <a:pt x="164014" y="563374"/>
                  </a:lnTo>
                  <a:lnTo>
                    <a:pt x="106047" y="544447"/>
                  </a:lnTo>
                  <a:lnTo>
                    <a:pt x="72860" y="522792"/>
                  </a:lnTo>
                  <a:lnTo>
                    <a:pt x="5259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38659" y="2042528"/>
              <a:ext cx="308873" cy="417761"/>
            </a:xfrm>
            <a:custGeom>
              <a:avLst/>
              <a:gdLst/>
              <a:ahLst/>
              <a:cxnLst/>
              <a:rect l="0" t="0" r="0" b="0"/>
              <a:pathLst>
                <a:path w="308873" h="417761">
                  <a:moveTo>
                    <a:pt x="135869" y="0"/>
                  </a:moveTo>
                  <a:lnTo>
                    <a:pt x="91906" y="20243"/>
                  </a:lnTo>
                  <a:lnTo>
                    <a:pt x="78116" y="35903"/>
                  </a:lnTo>
                  <a:lnTo>
                    <a:pt x="40664" y="89922"/>
                  </a:lnTo>
                  <a:lnTo>
                    <a:pt x="14364" y="147932"/>
                  </a:lnTo>
                  <a:lnTo>
                    <a:pt x="2380" y="203960"/>
                  </a:lnTo>
                  <a:lnTo>
                    <a:pt x="0" y="253845"/>
                  </a:lnTo>
                  <a:lnTo>
                    <a:pt x="2415" y="302551"/>
                  </a:lnTo>
                  <a:lnTo>
                    <a:pt x="13659" y="343499"/>
                  </a:lnTo>
                  <a:lnTo>
                    <a:pt x="39100" y="397224"/>
                  </a:lnTo>
                  <a:lnTo>
                    <a:pt x="55426" y="409731"/>
                  </a:lnTo>
                  <a:lnTo>
                    <a:pt x="89937" y="417760"/>
                  </a:lnTo>
                  <a:lnTo>
                    <a:pt x="135115" y="412067"/>
                  </a:lnTo>
                  <a:lnTo>
                    <a:pt x="177834" y="396558"/>
                  </a:lnTo>
                  <a:lnTo>
                    <a:pt x="229436" y="363354"/>
                  </a:lnTo>
                  <a:lnTo>
                    <a:pt x="274667" y="310941"/>
                  </a:lnTo>
                  <a:lnTo>
                    <a:pt x="296635" y="253654"/>
                  </a:lnTo>
                  <a:lnTo>
                    <a:pt x="308872" y="196290"/>
                  </a:lnTo>
                  <a:lnTo>
                    <a:pt x="302451" y="148738"/>
                  </a:lnTo>
                  <a:lnTo>
                    <a:pt x="290122" y="116210"/>
                  </a:lnTo>
                  <a:lnTo>
                    <a:pt x="251360" y="55797"/>
                  </a:lnTo>
                  <a:lnTo>
                    <a:pt x="236331" y="41176"/>
                  </a:lnTo>
                  <a:lnTo>
                    <a:pt x="187877" y="18348"/>
                  </a:lnTo>
                  <a:lnTo>
                    <a:pt x="14639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58798" y="2389969"/>
              <a:ext cx="51519" cy="189513"/>
            </a:xfrm>
            <a:custGeom>
              <a:avLst/>
              <a:gdLst/>
              <a:ahLst/>
              <a:cxnLst/>
              <a:rect l="0" t="0" r="0" b="0"/>
              <a:pathLst>
                <a:path w="51519" h="189513">
                  <a:moveTo>
                    <a:pt x="10528" y="0"/>
                  </a:moveTo>
                  <a:lnTo>
                    <a:pt x="39837" y="34897"/>
                  </a:lnTo>
                  <a:lnTo>
                    <a:pt x="46950" y="57234"/>
                  </a:lnTo>
                  <a:lnTo>
                    <a:pt x="51518" y="109701"/>
                  </a:lnTo>
                  <a:lnTo>
                    <a:pt x="45903" y="131034"/>
                  </a:lnTo>
                  <a:lnTo>
                    <a:pt x="23235" y="163793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39374" y="2063585"/>
              <a:ext cx="279700" cy="393273"/>
            </a:xfrm>
            <a:custGeom>
              <a:avLst/>
              <a:gdLst/>
              <a:ahLst/>
              <a:cxnLst/>
              <a:rect l="0" t="0" r="0" b="0"/>
              <a:pathLst>
                <a:path w="279700" h="393273">
                  <a:moveTo>
                    <a:pt x="114222" y="0"/>
                  </a:moveTo>
                  <a:lnTo>
                    <a:pt x="91865" y="5589"/>
                  </a:lnTo>
                  <a:lnTo>
                    <a:pt x="74649" y="17692"/>
                  </a:lnTo>
                  <a:lnTo>
                    <a:pt x="44534" y="54058"/>
                  </a:lnTo>
                  <a:lnTo>
                    <a:pt x="24460" y="96206"/>
                  </a:lnTo>
                  <a:lnTo>
                    <a:pt x="9230" y="148379"/>
                  </a:lnTo>
                  <a:lnTo>
                    <a:pt x="546" y="203745"/>
                  </a:lnTo>
                  <a:lnTo>
                    <a:pt x="0" y="259741"/>
                  </a:lnTo>
                  <a:lnTo>
                    <a:pt x="8108" y="300659"/>
                  </a:lnTo>
                  <a:lnTo>
                    <a:pt x="32239" y="357354"/>
                  </a:lnTo>
                  <a:lnTo>
                    <a:pt x="46199" y="372514"/>
                  </a:lnTo>
                  <a:lnTo>
                    <a:pt x="83757" y="391778"/>
                  </a:lnTo>
                  <a:lnTo>
                    <a:pt x="107311" y="393272"/>
                  </a:lnTo>
                  <a:lnTo>
                    <a:pt x="154970" y="384700"/>
                  </a:lnTo>
                  <a:lnTo>
                    <a:pt x="187516" y="369529"/>
                  </a:lnTo>
                  <a:lnTo>
                    <a:pt x="243639" y="312006"/>
                  </a:lnTo>
                  <a:lnTo>
                    <a:pt x="263832" y="281959"/>
                  </a:lnTo>
                  <a:lnTo>
                    <a:pt x="276574" y="242771"/>
                  </a:lnTo>
                  <a:lnTo>
                    <a:pt x="279699" y="196974"/>
                  </a:lnTo>
                  <a:lnTo>
                    <a:pt x="267785" y="137853"/>
                  </a:lnTo>
                  <a:lnTo>
                    <a:pt x="239526" y="84357"/>
                  </a:lnTo>
                  <a:lnTo>
                    <a:pt x="224895" y="64398"/>
                  </a:lnTo>
                  <a:lnTo>
                    <a:pt x="206694" y="47729"/>
                  </a:lnTo>
                  <a:lnTo>
                    <a:pt x="183786" y="38760"/>
                  </a:lnTo>
                  <a:lnTo>
                    <a:pt x="13527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86171" y="2060310"/>
              <a:ext cx="259584" cy="384921"/>
            </a:xfrm>
            <a:custGeom>
              <a:avLst/>
              <a:gdLst/>
              <a:ahLst/>
              <a:cxnLst/>
              <a:rect l="0" t="0" r="0" b="0"/>
              <a:pathLst>
                <a:path w="259584" h="384921">
                  <a:moveTo>
                    <a:pt x="104336" y="3275"/>
                  </a:moveTo>
                  <a:lnTo>
                    <a:pt x="80290" y="12850"/>
                  </a:lnTo>
                  <a:lnTo>
                    <a:pt x="58867" y="30809"/>
                  </a:lnTo>
                  <a:lnTo>
                    <a:pt x="38872" y="59006"/>
                  </a:lnTo>
                  <a:lnTo>
                    <a:pt x="17221" y="117878"/>
                  </a:lnTo>
                  <a:lnTo>
                    <a:pt x="3854" y="169369"/>
                  </a:lnTo>
                  <a:lnTo>
                    <a:pt x="0" y="224600"/>
                  </a:lnTo>
                  <a:lnTo>
                    <a:pt x="4828" y="286159"/>
                  </a:lnTo>
                  <a:lnTo>
                    <a:pt x="18217" y="336664"/>
                  </a:lnTo>
                  <a:lnTo>
                    <a:pt x="29406" y="354609"/>
                  </a:lnTo>
                  <a:lnTo>
                    <a:pt x="45298" y="367264"/>
                  </a:lnTo>
                  <a:lnTo>
                    <a:pt x="89685" y="384920"/>
                  </a:lnTo>
                  <a:lnTo>
                    <a:pt x="113033" y="383075"/>
                  </a:lnTo>
                  <a:lnTo>
                    <a:pt x="166096" y="363686"/>
                  </a:lnTo>
                  <a:lnTo>
                    <a:pt x="190616" y="344680"/>
                  </a:lnTo>
                  <a:lnTo>
                    <a:pt x="232890" y="287015"/>
                  </a:lnTo>
                  <a:lnTo>
                    <a:pt x="254612" y="229243"/>
                  </a:lnTo>
                  <a:lnTo>
                    <a:pt x="259583" y="167580"/>
                  </a:lnTo>
                  <a:lnTo>
                    <a:pt x="252241" y="124618"/>
                  </a:lnTo>
                  <a:lnTo>
                    <a:pt x="222802" y="67174"/>
                  </a:lnTo>
                  <a:lnTo>
                    <a:pt x="194244" y="32881"/>
                  </a:lnTo>
                  <a:lnTo>
                    <a:pt x="156021" y="6697"/>
                  </a:lnTo>
                  <a:lnTo>
                    <a:pt x="145812" y="2047"/>
                  </a:lnTo>
                  <a:lnTo>
                    <a:pt x="125109" y="0"/>
                  </a:lnTo>
                  <a:lnTo>
                    <a:pt x="93808" y="3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82283" y="2084642"/>
              <a:ext cx="320641" cy="382339"/>
            </a:xfrm>
            <a:custGeom>
              <a:avLst/>
              <a:gdLst/>
              <a:ahLst/>
              <a:cxnLst/>
              <a:rect l="0" t="0" r="0" b="0"/>
              <a:pathLst>
                <a:path w="320641" h="382339">
                  <a:moveTo>
                    <a:pt x="113551" y="0"/>
                  </a:moveTo>
                  <a:lnTo>
                    <a:pt x="89504" y="9575"/>
                  </a:lnTo>
                  <a:lnTo>
                    <a:pt x="68082" y="27534"/>
                  </a:lnTo>
                  <a:lnTo>
                    <a:pt x="32853" y="74552"/>
                  </a:lnTo>
                  <a:lnTo>
                    <a:pt x="9193" y="137907"/>
                  </a:lnTo>
                  <a:lnTo>
                    <a:pt x="0" y="193227"/>
                  </a:lnTo>
                  <a:lnTo>
                    <a:pt x="6590" y="256451"/>
                  </a:lnTo>
                  <a:lnTo>
                    <a:pt x="16998" y="298514"/>
                  </a:lnTo>
                  <a:lnTo>
                    <a:pt x="40883" y="334873"/>
                  </a:lnTo>
                  <a:lnTo>
                    <a:pt x="56688" y="350044"/>
                  </a:lnTo>
                  <a:lnTo>
                    <a:pt x="112764" y="380336"/>
                  </a:lnTo>
                  <a:lnTo>
                    <a:pt x="137378" y="382338"/>
                  </a:lnTo>
                  <a:lnTo>
                    <a:pt x="191307" y="374091"/>
                  </a:lnTo>
                  <a:lnTo>
                    <a:pt x="249569" y="346328"/>
                  </a:lnTo>
                  <a:lnTo>
                    <a:pt x="269930" y="331738"/>
                  </a:lnTo>
                  <a:lnTo>
                    <a:pt x="293376" y="303794"/>
                  </a:lnTo>
                  <a:lnTo>
                    <a:pt x="308252" y="270947"/>
                  </a:lnTo>
                  <a:lnTo>
                    <a:pt x="320640" y="208632"/>
                  </a:lnTo>
                  <a:lnTo>
                    <a:pt x="319970" y="163592"/>
                  </a:lnTo>
                  <a:lnTo>
                    <a:pt x="303674" y="111343"/>
                  </a:lnTo>
                  <a:lnTo>
                    <a:pt x="283991" y="65537"/>
                  </a:lnTo>
                  <a:lnTo>
                    <a:pt x="267680" y="48235"/>
                  </a:lnTo>
                  <a:lnTo>
                    <a:pt x="228614" y="26469"/>
                  </a:lnTo>
                  <a:lnTo>
                    <a:pt x="190222" y="14024"/>
                  </a:lnTo>
                  <a:lnTo>
                    <a:pt x="16619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43316" y="2189927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7" y="1456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90673" y="2264060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2909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201959" y="1968829"/>
            <a:ext cx="2094498" cy="652767"/>
            <a:chOff x="6201959" y="1968829"/>
            <a:chExt cx="2094498" cy="652767"/>
          </a:xfrm>
        </p:grpSpPr>
        <p:sp>
          <p:nvSpPr>
            <p:cNvPr id="56" name="Freeform 55"/>
            <p:cNvSpPr/>
            <p:nvPr/>
          </p:nvSpPr>
          <p:spPr>
            <a:xfrm>
              <a:off x="6201959" y="1968829"/>
              <a:ext cx="312196" cy="540040"/>
            </a:xfrm>
            <a:custGeom>
              <a:avLst/>
              <a:gdLst/>
              <a:ahLst/>
              <a:cxnLst/>
              <a:rect l="0" t="0" r="0" b="0"/>
              <a:pathLst>
                <a:path w="312196" h="540040">
                  <a:moveTo>
                    <a:pt x="104611" y="0"/>
                  </a:moveTo>
                  <a:lnTo>
                    <a:pt x="55112" y="58563"/>
                  </a:lnTo>
                  <a:lnTo>
                    <a:pt x="7742" y="101679"/>
                  </a:lnTo>
                  <a:lnTo>
                    <a:pt x="2597" y="102881"/>
                  </a:lnTo>
                  <a:lnTo>
                    <a:pt x="337" y="100172"/>
                  </a:lnTo>
                  <a:lnTo>
                    <a:pt x="0" y="94858"/>
                  </a:lnTo>
                  <a:lnTo>
                    <a:pt x="5864" y="82713"/>
                  </a:lnTo>
                  <a:lnTo>
                    <a:pt x="17440" y="69516"/>
                  </a:lnTo>
                  <a:lnTo>
                    <a:pt x="75665" y="24137"/>
                  </a:lnTo>
                  <a:lnTo>
                    <a:pt x="96425" y="16576"/>
                  </a:lnTo>
                  <a:lnTo>
                    <a:pt x="134420" y="13490"/>
                  </a:lnTo>
                  <a:lnTo>
                    <a:pt x="197515" y="25418"/>
                  </a:lnTo>
                  <a:lnTo>
                    <a:pt x="206321" y="30983"/>
                  </a:lnTo>
                  <a:lnTo>
                    <a:pt x="219226" y="46525"/>
                  </a:lnTo>
                  <a:lnTo>
                    <a:pt x="225740" y="68251"/>
                  </a:lnTo>
                  <a:lnTo>
                    <a:pt x="227466" y="93505"/>
                  </a:lnTo>
                  <a:lnTo>
                    <a:pt x="220691" y="132860"/>
                  </a:lnTo>
                  <a:lnTo>
                    <a:pt x="191459" y="188984"/>
                  </a:lnTo>
                  <a:lnTo>
                    <a:pt x="159849" y="215352"/>
                  </a:lnTo>
                  <a:lnTo>
                    <a:pt x="104953" y="240936"/>
                  </a:lnTo>
                  <a:lnTo>
                    <a:pt x="94310" y="244852"/>
                  </a:lnTo>
                  <a:lnTo>
                    <a:pt x="89555" y="245123"/>
                  </a:lnTo>
                  <a:lnTo>
                    <a:pt x="88724" y="242964"/>
                  </a:lnTo>
                  <a:lnTo>
                    <a:pt x="90510" y="239185"/>
                  </a:lnTo>
                  <a:lnTo>
                    <a:pt x="101853" y="231866"/>
                  </a:lnTo>
                  <a:lnTo>
                    <a:pt x="119763" y="225884"/>
                  </a:lnTo>
                  <a:lnTo>
                    <a:pt x="154983" y="223686"/>
                  </a:lnTo>
                  <a:lnTo>
                    <a:pt x="189336" y="231094"/>
                  </a:lnTo>
                  <a:lnTo>
                    <a:pt x="236034" y="253965"/>
                  </a:lnTo>
                  <a:lnTo>
                    <a:pt x="260924" y="277240"/>
                  </a:lnTo>
                  <a:lnTo>
                    <a:pt x="296250" y="334080"/>
                  </a:lnTo>
                  <a:lnTo>
                    <a:pt x="309052" y="368828"/>
                  </a:lnTo>
                  <a:lnTo>
                    <a:pt x="312195" y="407069"/>
                  </a:lnTo>
                  <a:lnTo>
                    <a:pt x="300287" y="462787"/>
                  </a:lnTo>
                  <a:lnTo>
                    <a:pt x="284772" y="494701"/>
                  </a:lnTo>
                  <a:lnTo>
                    <a:pt x="259767" y="520794"/>
                  </a:lnTo>
                  <a:lnTo>
                    <a:pt x="230132" y="537754"/>
                  </a:lnTo>
                  <a:lnTo>
                    <a:pt x="209531" y="540039"/>
                  </a:lnTo>
                  <a:lnTo>
                    <a:pt x="146693" y="525771"/>
                  </a:lnTo>
                  <a:lnTo>
                    <a:pt x="126823" y="517945"/>
                  </a:lnTo>
                  <a:lnTo>
                    <a:pt x="9408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43482" y="2421554"/>
              <a:ext cx="76921" cy="200042"/>
            </a:xfrm>
            <a:custGeom>
              <a:avLst/>
              <a:gdLst/>
              <a:ahLst/>
              <a:cxnLst/>
              <a:rect l="0" t="0" r="0" b="0"/>
              <a:pathLst>
                <a:path w="76921" h="200042">
                  <a:moveTo>
                    <a:pt x="0" y="0"/>
                  </a:moveTo>
                  <a:lnTo>
                    <a:pt x="58563" y="55087"/>
                  </a:lnTo>
                  <a:lnTo>
                    <a:pt x="74804" y="84952"/>
                  </a:lnTo>
                  <a:lnTo>
                    <a:pt x="76920" y="105607"/>
                  </a:lnTo>
                  <a:lnTo>
                    <a:pt x="72790" y="126485"/>
                  </a:lnTo>
                  <a:lnTo>
                    <a:pt x="57312" y="156800"/>
                  </a:lnTo>
                  <a:lnTo>
                    <a:pt x="37908" y="179950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33158" y="1974924"/>
              <a:ext cx="315060" cy="448984"/>
            </a:xfrm>
            <a:custGeom>
              <a:avLst/>
              <a:gdLst/>
              <a:ahLst/>
              <a:cxnLst/>
              <a:rect l="0" t="0" r="0" b="0"/>
              <a:pathLst>
                <a:path w="315060" h="448984">
                  <a:moveTo>
                    <a:pt x="168292" y="4433"/>
                  </a:moveTo>
                  <a:lnTo>
                    <a:pt x="117267" y="19006"/>
                  </a:lnTo>
                  <a:lnTo>
                    <a:pt x="96481" y="31967"/>
                  </a:lnTo>
                  <a:lnTo>
                    <a:pt x="56699" y="78985"/>
                  </a:lnTo>
                  <a:lnTo>
                    <a:pt x="28053" y="136056"/>
                  </a:lnTo>
                  <a:lnTo>
                    <a:pt x="9237" y="180563"/>
                  </a:lnTo>
                  <a:lnTo>
                    <a:pt x="2622" y="230275"/>
                  </a:lnTo>
                  <a:lnTo>
                    <a:pt x="662" y="280879"/>
                  </a:lnTo>
                  <a:lnTo>
                    <a:pt x="0" y="340493"/>
                  </a:lnTo>
                  <a:lnTo>
                    <a:pt x="2249" y="367872"/>
                  </a:lnTo>
                  <a:lnTo>
                    <a:pt x="23565" y="424907"/>
                  </a:lnTo>
                  <a:lnTo>
                    <a:pt x="37289" y="440095"/>
                  </a:lnTo>
                  <a:lnTo>
                    <a:pt x="45862" y="445783"/>
                  </a:lnTo>
                  <a:lnTo>
                    <a:pt x="64746" y="448983"/>
                  </a:lnTo>
                  <a:lnTo>
                    <a:pt x="116644" y="441506"/>
                  </a:lnTo>
                  <a:lnTo>
                    <a:pt x="139878" y="432264"/>
                  </a:lnTo>
                  <a:lnTo>
                    <a:pt x="197037" y="401984"/>
                  </a:lnTo>
                  <a:lnTo>
                    <a:pt x="255919" y="348265"/>
                  </a:lnTo>
                  <a:lnTo>
                    <a:pt x="270019" y="334282"/>
                  </a:lnTo>
                  <a:lnTo>
                    <a:pt x="285521" y="302078"/>
                  </a:lnTo>
                  <a:lnTo>
                    <a:pt x="304887" y="238630"/>
                  </a:lnTo>
                  <a:lnTo>
                    <a:pt x="312490" y="202117"/>
                  </a:lnTo>
                  <a:lnTo>
                    <a:pt x="315059" y="147857"/>
                  </a:lnTo>
                  <a:lnTo>
                    <a:pt x="309171" y="123159"/>
                  </a:lnTo>
                  <a:lnTo>
                    <a:pt x="286974" y="67988"/>
                  </a:lnTo>
                  <a:lnTo>
                    <a:pt x="275242" y="46717"/>
                  </a:lnTo>
                  <a:lnTo>
                    <a:pt x="259109" y="31805"/>
                  </a:lnTo>
                  <a:lnTo>
                    <a:pt x="199532" y="4988"/>
                  </a:lnTo>
                  <a:lnTo>
                    <a:pt x="178667" y="0"/>
                  </a:lnTo>
                  <a:lnTo>
                    <a:pt x="148360" y="3770"/>
                  </a:lnTo>
                  <a:lnTo>
                    <a:pt x="115650" y="14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02733" y="1992813"/>
              <a:ext cx="324319" cy="421477"/>
            </a:xfrm>
            <a:custGeom>
              <a:avLst/>
              <a:gdLst/>
              <a:ahLst/>
              <a:cxnLst/>
              <a:rect l="0" t="0" r="0" b="0"/>
              <a:pathLst>
                <a:path w="324319" h="421477">
                  <a:moveTo>
                    <a:pt x="188272" y="18130"/>
                  </a:moveTo>
                  <a:lnTo>
                    <a:pt x="177094" y="6951"/>
                  </a:lnTo>
                  <a:lnTo>
                    <a:pt x="159127" y="1463"/>
                  </a:lnTo>
                  <a:lnTo>
                    <a:pt x="147784" y="0"/>
                  </a:lnTo>
                  <a:lnTo>
                    <a:pt x="109465" y="9118"/>
                  </a:lnTo>
                  <a:lnTo>
                    <a:pt x="88515" y="23483"/>
                  </a:lnTo>
                  <a:lnTo>
                    <a:pt x="48620" y="72647"/>
                  </a:lnTo>
                  <a:lnTo>
                    <a:pt x="19961" y="127598"/>
                  </a:lnTo>
                  <a:lnTo>
                    <a:pt x="5040" y="174177"/>
                  </a:lnTo>
                  <a:lnTo>
                    <a:pt x="0" y="237427"/>
                  </a:lnTo>
                  <a:lnTo>
                    <a:pt x="7409" y="290605"/>
                  </a:lnTo>
                  <a:lnTo>
                    <a:pt x="23541" y="353257"/>
                  </a:lnTo>
                  <a:lnTo>
                    <a:pt x="39507" y="380509"/>
                  </a:lnTo>
                  <a:lnTo>
                    <a:pt x="59056" y="403402"/>
                  </a:lnTo>
                  <a:lnTo>
                    <a:pt x="85255" y="419413"/>
                  </a:lnTo>
                  <a:lnTo>
                    <a:pt x="108172" y="421476"/>
                  </a:lnTo>
                  <a:lnTo>
                    <a:pt x="155422" y="413268"/>
                  </a:lnTo>
                  <a:lnTo>
                    <a:pt x="209163" y="385514"/>
                  </a:lnTo>
                  <a:lnTo>
                    <a:pt x="229142" y="370924"/>
                  </a:lnTo>
                  <a:lnTo>
                    <a:pt x="275592" y="311303"/>
                  </a:lnTo>
                  <a:lnTo>
                    <a:pt x="311050" y="251160"/>
                  </a:lnTo>
                  <a:lnTo>
                    <a:pt x="320967" y="212998"/>
                  </a:lnTo>
                  <a:lnTo>
                    <a:pt x="324318" y="157011"/>
                  </a:lnTo>
                  <a:lnTo>
                    <a:pt x="322558" y="110232"/>
                  </a:lnTo>
                  <a:lnTo>
                    <a:pt x="308259" y="74275"/>
                  </a:lnTo>
                  <a:lnTo>
                    <a:pt x="275635" y="33091"/>
                  </a:lnTo>
                  <a:lnTo>
                    <a:pt x="249252" y="16973"/>
                  </a:lnTo>
                  <a:lnTo>
                    <a:pt x="229412" y="14886"/>
                  </a:lnTo>
                  <a:lnTo>
                    <a:pt x="167215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71609" y="2036939"/>
              <a:ext cx="353669" cy="401598"/>
            </a:xfrm>
            <a:custGeom>
              <a:avLst/>
              <a:gdLst/>
              <a:ahLst/>
              <a:cxnLst/>
              <a:rect l="0" t="0" r="0" b="0"/>
              <a:pathLst>
                <a:path w="353669" h="401598">
                  <a:moveTo>
                    <a:pt x="156308" y="5589"/>
                  </a:moveTo>
                  <a:lnTo>
                    <a:pt x="139540" y="0"/>
                  </a:lnTo>
                  <a:lnTo>
                    <a:pt x="121950" y="3495"/>
                  </a:lnTo>
                  <a:lnTo>
                    <a:pt x="72884" y="31266"/>
                  </a:lnTo>
                  <a:lnTo>
                    <a:pt x="41347" y="61571"/>
                  </a:lnTo>
                  <a:lnTo>
                    <a:pt x="28005" y="81942"/>
                  </a:lnTo>
                  <a:lnTo>
                    <a:pt x="9908" y="133149"/>
                  </a:lnTo>
                  <a:lnTo>
                    <a:pt x="657" y="188324"/>
                  </a:lnTo>
                  <a:lnTo>
                    <a:pt x="0" y="244282"/>
                  </a:lnTo>
                  <a:lnTo>
                    <a:pt x="9922" y="297277"/>
                  </a:lnTo>
                  <a:lnTo>
                    <a:pt x="22857" y="331051"/>
                  </a:lnTo>
                  <a:lnTo>
                    <a:pt x="48189" y="368315"/>
                  </a:lnTo>
                  <a:lnTo>
                    <a:pt x="74359" y="390964"/>
                  </a:lnTo>
                  <a:lnTo>
                    <a:pt x="97270" y="399135"/>
                  </a:lnTo>
                  <a:lnTo>
                    <a:pt x="123050" y="401597"/>
                  </a:lnTo>
                  <a:lnTo>
                    <a:pt x="186056" y="390635"/>
                  </a:lnTo>
                  <a:lnTo>
                    <a:pt x="240294" y="354169"/>
                  </a:lnTo>
                  <a:lnTo>
                    <a:pt x="268931" y="329191"/>
                  </a:lnTo>
                  <a:lnTo>
                    <a:pt x="306796" y="271728"/>
                  </a:lnTo>
                  <a:lnTo>
                    <a:pt x="336667" y="216544"/>
                  </a:lnTo>
                  <a:lnTo>
                    <a:pt x="351248" y="172951"/>
                  </a:lnTo>
                  <a:lnTo>
                    <a:pt x="353668" y="135247"/>
                  </a:lnTo>
                  <a:lnTo>
                    <a:pt x="341497" y="79725"/>
                  </a:lnTo>
                  <a:lnTo>
                    <a:pt x="325953" y="53422"/>
                  </a:lnTo>
                  <a:lnTo>
                    <a:pt x="300939" y="30810"/>
                  </a:lnTo>
                  <a:lnTo>
                    <a:pt x="278300" y="22648"/>
                  </a:lnTo>
                  <a:lnTo>
                    <a:pt x="251471" y="20190"/>
                  </a:lnTo>
                  <a:lnTo>
                    <a:pt x="205821" y="26553"/>
                  </a:lnTo>
                  <a:lnTo>
                    <a:pt x="156308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14423" y="2116227"/>
              <a:ext cx="8335" cy="136872"/>
            </a:xfrm>
            <a:custGeom>
              <a:avLst/>
              <a:gdLst/>
              <a:ahLst/>
              <a:cxnLst/>
              <a:rect l="0" t="0" r="0" b="0"/>
              <a:pathLst>
                <a:path w="8335" h="136872">
                  <a:moveTo>
                    <a:pt x="8334" y="0"/>
                  </a:moveTo>
                  <a:lnTo>
                    <a:pt x="0" y="37478"/>
                  </a:lnTo>
                  <a:lnTo>
                    <a:pt x="1574" y="72327"/>
                  </a:lnTo>
                  <a:lnTo>
                    <a:pt x="6331" y="104878"/>
                  </a:lnTo>
                  <a:lnTo>
                    <a:pt x="8334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96415" y="2194866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5589"/>
                  </a:moveTo>
                  <a:lnTo>
                    <a:pt x="183273" y="0"/>
                  </a:lnTo>
                  <a:lnTo>
                    <a:pt x="165682" y="376"/>
                  </a:lnTo>
                  <a:lnTo>
                    <a:pt x="114615" y="4560"/>
                  </a:lnTo>
                  <a:lnTo>
                    <a:pt x="56608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538611" y="1895485"/>
            <a:ext cx="1282382" cy="524225"/>
            <a:chOff x="8538611" y="1895485"/>
            <a:chExt cx="1282382" cy="524225"/>
          </a:xfrm>
        </p:grpSpPr>
        <p:sp>
          <p:nvSpPr>
            <p:cNvPr id="64" name="Freeform 63"/>
            <p:cNvSpPr/>
            <p:nvPr/>
          </p:nvSpPr>
          <p:spPr>
            <a:xfrm>
              <a:off x="8538611" y="1912026"/>
              <a:ext cx="285373" cy="499001"/>
            </a:xfrm>
            <a:custGeom>
              <a:avLst/>
              <a:gdLst/>
              <a:ahLst/>
              <a:cxnLst/>
              <a:rect l="0" t="0" r="0" b="0"/>
              <a:pathLst>
                <a:path w="285373" h="499001">
                  <a:moveTo>
                    <a:pt x="0" y="14689"/>
                  </a:moveTo>
                  <a:lnTo>
                    <a:pt x="37478" y="6355"/>
                  </a:lnTo>
                  <a:lnTo>
                    <a:pt x="75446" y="7930"/>
                  </a:lnTo>
                  <a:lnTo>
                    <a:pt x="130197" y="13354"/>
                  </a:lnTo>
                  <a:lnTo>
                    <a:pt x="192138" y="13255"/>
                  </a:lnTo>
                  <a:lnTo>
                    <a:pt x="243714" y="3184"/>
                  </a:lnTo>
                  <a:lnTo>
                    <a:pt x="257232" y="0"/>
                  </a:lnTo>
                  <a:lnTo>
                    <a:pt x="267415" y="2556"/>
                  </a:lnTo>
                  <a:lnTo>
                    <a:pt x="275372" y="8940"/>
                  </a:lnTo>
                  <a:lnTo>
                    <a:pt x="281848" y="17875"/>
                  </a:lnTo>
                  <a:lnTo>
                    <a:pt x="284995" y="27342"/>
                  </a:lnTo>
                  <a:lnTo>
                    <a:pt x="285372" y="47218"/>
                  </a:lnTo>
                  <a:lnTo>
                    <a:pt x="264629" y="107374"/>
                  </a:lnTo>
                  <a:lnTo>
                    <a:pt x="243865" y="162328"/>
                  </a:lnTo>
                  <a:lnTo>
                    <a:pt x="226809" y="213868"/>
                  </a:lnTo>
                  <a:lnTo>
                    <a:pt x="220452" y="251779"/>
                  </a:lnTo>
                  <a:lnTo>
                    <a:pt x="201646" y="299214"/>
                  </a:lnTo>
                  <a:lnTo>
                    <a:pt x="186320" y="358020"/>
                  </a:lnTo>
                  <a:lnTo>
                    <a:pt x="164792" y="413007"/>
                  </a:lnTo>
                  <a:lnTo>
                    <a:pt x="148061" y="469622"/>
                  </a:lnTo>
                  <a:lnTo>
                    <a:pt x="136871" y="499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99176" y="1896945"/>
              <a:ext cx="393823" cy="511145"/>
            </a:xfrm>
            <a:custGeom>
              <a:avLst/>
              <a:gdLst/>
              <a:ahLst/>
              <a:cxnLst/>
              <a:rect l="0" t="0" r="0" b="0"/>
              <a:pathLst>
                <a:path w="393823" h="511145">
                  <a:moveTo>
                    <a:pt x="186917" y="71884"/>
                  </a:moveTo>
                  <a:lnTo>
                    <a:pt x="175739" y="60705"/>
                  </a:lnTo>
                  <a:lnTo>
                    <a:pt x="168936" y="58582"/>
                  </a:lnTo>
                  <a:lnTo>
                    <a:pt x="152020" y="59343"/>
                  </a:lnTo>
                  <a:lnTo>
                    <a:pt x="122764" y="71937"/>
                  </a:lnTo>
                  <a:lnTo>
                    <a:pt x="66079" y="128931"/>
                  </a:lnTo>
                  <a:lnTo>
                    <a:pt x="37573" y="181981"/>
                  </a:lnTo>
                  <a:lnTo>
                    <a:pt x="15620" y="239587"/>
                  </a:lnTo>
                  <a:lnTo>
                    <a:pt x="2216" y="299116"/>
                  </a:lnTo>
                  <a:lnTo>
                    <a:pt x="0" y="348742"/>
                  </a:lnTo>
                  <a:lnTo>
                    <a:pt x="9139" y="408025"/>
                  </a:lnTo>
                  <a:lnTo>
                    <a:pt x="21938" y="447562"/>
                  </a:lnTo>
                  <a:lnTo>
                    <a:pt x="35215" y="469309"/>
                  </a:lnTo>
                  <a:lnTo>
                    <a:pt x="62419" y="493536"/>
                  </a:lnTo>
                  <a:lnTo>
                    <a:pt x="82451" y="504170"/>
                  </a:lnTo>
                  <a:lnTo>
                    <a:pt x="124639" y="511144"/>
                  </a:lnTo>
                  <a:lnTo>
                    <a:pt x="175655" y="505095"/>
                  </a:lnTo>
                  <a:lnTo>
                    <a:pt x="214645" y="493611"/>
                  </a:lnTo>
                  <a:lnTo>
                    <a:pt x="270637" y="449600"/>
                  </a:lnTo>
                  <a:lnTo>
                    <a:pt x="328682" y="393213"/>
                  </a:lnTo>
                  <a:lnTo>
                    <a:pt x="357293" y="346749"/>
                  </a:lnTo>
                  <a:lnTo>
                    <a:pt x="378542" y="292511"/>
                  </a:lnTo>
                  <a:lnTo>
                    <a:pt x="389067" y="264697"/>
                  </a:lnTo>
                  <a:lnTo>
                    <a:pt x="393822" y="221560"/>
                  </a:lnTo>
                  <a:lnTo>
                    <a:pt x="385541" y="158295"/>
                  </a:lnTo>
                  <a:lnTo>
                    <a:pt x="368055" y="95784"/>
                  </a:lnTo>
                  <a:lnTo>
                    <a:pt x="329210" y="39469"/>
                  </a:lnTo>
                  <a:lnTo>
                    <a:pt x="310989" y="18873"/>
                  </a:lnTo>
                  <a:lnTo>
                    <a:pt x="288074" y="7379"/>
                  </a:lnTo>
                  <a:lnTo>
                    <a:pt x="235235" y="0"/>
                  </a:lnTo>
                  <a:lnTo>
                    <a:pt x="186917" y="8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361545" y="1895485"/>
              <a:ext cx="459448" cy="524225"/>
            </a:xfrm>
            <a:custGeom>
              <a:avLst/>
              <a:gdLst/>
              <a:ahLst/>
              <a:cxnLst/>
              <a:rect l="0" t="0" r="0" b="0"/>
              <a:pathLst>
                <a:path w="459448" h="524225">
                  <a:moveTo>
                    <a:pt x="145688" y="41758"/>
                  </a:moveTo>
                  <a:lnTo>
                    <a:pt x="114406" y="51333"/>
                  </a:lnTo>
                  <a:lnTo>
                    <a:pt x="70411" y="81161"/>
                  </a:lnTo>
                  <a:lnTo>
                    <a:pt x="45524" y="112835"/>
                  </a:lnTo>
                  <a:lnTo>
                    <a:pt x="17325" y="173864"/>
                  </a:lnTo>
                  <a:lnTo>
                    <a:pt x="4449" y="226090"/>
                  </a:lnTo>
                  <a:lnTo>
                    <a:pt x="115" y="284328"/>
                  </a:lnTo>
                  <a:lnTo>
                    <a:pt x="0" y="337979"/>
                  </a:lnTo>
                  <a:lnTo>
                    <a:pt x="9848" y="398622"/>
                  </a:lnTo>
                  <a:lnTo>
                    <a:pt x="22772" y="438394"/>
                  </a:lnTo>
                  <a:lnTo>
                    <a:pt x="48099" y="477685"/>
                  </a:lnTo>
                  <a:lnTo>
                    <a:pt x="84037" y="506806"/>
                  </a:lnTo>
                  <a:lnTo>
                    <a:pt x="104250" y="516728"/>
                  </a:lnTo>
                  <a:lnTo>
                    <a:pt x="162633" y="524224"/>
                  </a:lnTo>
                  <a:lnTo>
                    <a:pt x="210890" y="523183"/>
                  </a:lnTo>
                  <a:lnTo>
                    <a:pt x="270911" y="502278"/>
                  </a:lnTo>
                  <a:lnTo>
                    <a:pt x="321406" y="464271"/>
                  </a:lnTo>
                  <a:lnTo>
                    <a:pt x="382679" y="408256"/>
                  </a:lnTo>
                  <a:lnTo>
                    <a:pt x="410913" y="366577"/>
                  </a:lnTo>
                  <a:lnTo>
                    <a:pt x="432807" y="306382"/>
                  </a:lnTo>
                  <a:lnTo>
                    <a:pt x="450928" y="249394"/>
                  </a:lnTo>
                  <a:lnTo>
                    <a:pt x="459447" y="195597"/>
                  </a:lnTo>
                  <a:lnTo>
                    <a:pt x="452724" y="141080"/>
                  </a:lnTo>
                  <a:lnTo>
                    <a:pt x="442292" y="107452"/>
                  </a:lnTo>
                  <a:lnTo>
                    <a:pt x="404934" y="59835"/>
                  </a:lnTo>
                  <a:lnTo>
                    <a:pt x="364646" y="24280"/>
                  </a:lnTo>
                  <a:lnTo>
                    <a:pt x="334567" y="8763"/>
                  </a:lnTo>
                  <a:lnTo>
                    <a:pt x="277320" y="1445"/>
                  </a:lnTo>
                  <a:lnTo>
                    <a:pt x="219739" y="0"/>
                  </a:lnTo>
                  <a:lnTo>
                    <a:pt x="194977" y="972"/>
                  </a:lnTo>
                  <a:lnTo>
                    <a:pt x="166745" y="10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400497" y="3063792"/>
            <a:ext cx="252685" cy="263214"/>
            <a:chOff x="2400497" y="3063792"/>
            <a:chExt cx="252685" cy="263214"/>
          </a:xfrm>
        </p:grpSpPr>
        <p:sp>
          <p:nvSpPr>
            <p:cNvPr id="68" name="Freeform 67"/>
            <p:cNvSpPr/>
            <p:nvPr/>
          </p:nvSpPr>
          <p:spPr>
            <a:xfrm>
              <a:off x="2516310" y="306379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3822" y="27556"/>
                  </a:lnTo>
                  <a:lnTo>
                    <a:pt x="8060" y="86899"/>
                  </a:lnTo>
                  <a:lnTo>
                    <a:pt x="5508" y="137662"/>
                  </a:lnTo>
                  <a:lnTo>
                    <a:pt x="9041" y="189748"/>
                  </a:lnTo>
                  <a:lnTo>
                    <a:pt x="6969" y="23286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00497" y="321119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4350" y="11453"/>
                  </a:lnTo>
                  <a:lnTo>
                    <a:pt x="80221" y="19160"/>
                  </a:lnTo>
                  <a:lnTo>
                    <a:pt x="19822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989928" y="2800580"/>
            <a:ext cx="2000580" cy="600672"/>
            <a:chOff x="2989928" y="2800580"/>
            <a:chExt cx="2000580" cy="600672"/>
          </a:xfrm>
        </p:grpSpPr>
        <p:sp>
          <p:nvSpPr>
            <p:cNvPr id="71" name="Freeform 70"/>
            <p:cNvSpPr/>
            <p:nvPr/>
          </p:nvSpPr>
          <p:spPr>
            <a:xfrm>
              <a:off x="2989928" y="2873371"/>
              <a:ext cx="242321" cy="527881"/>
            </a:xfrm>
            <a:custGeom>
              <a:avLst/>
              <a:gdLst/>
              <a:ahLst/>
              <a:cxnLst/>
              <a:rect l="0" t="0" r="0" b="0"/>
              <a:pathLst>
                <a:path w="242321" h="527881">
                  <a:moveTo>
                    <a:pt x="242320" y="85136"/>
                  </a:moveTo>
                  <a:lnTo>
                    <a:pt x="182727" y="134635"/>
                  </a:lnTo>
                  <a:lnTo>
                    <a:pt x="126294" y="192999"/>
                  </a:lnTo>
                  <a:lnTo>
                    <a:pt x="88337" y="246725"/>
                  </a:lnTo>
                  <a:lnTo>
                    <a:pt x="52865" y="307641"/>
                  </a:lnTo>
                  <a:lnTo>
                    <a:pt x="26125" y="369374"/>
                  </a:lnTo>
                  <a:lnTo>
                    <a:pt x="16956" y="409041"/>
                  </a:lnTo>
                  <a:lnTo>
                    <a:pt x="23152" y="461246"/>
                  </a:lnTo>
                  <a:lnTo>
                    <a:pt x="30269" y="482753"/>
                  </a:lnTo>
                  <a:lnTo>
                    <a:pt x="41230" y="500111"/>
                  </a:lnTo>
                  <a:lnTo>
                    <a:pt x="66145" y="523037"/>
                  </a:lnTo>
                  <a:lnTo>
                    <a:pt x="75737" y="526809"/>
                  </a:lnTo>
                  <a:lnTo>
                    <a:pt x="95754" y="527880"/>
                  </a:lnTo>
                  <a:lnTo>
                    <a:pt x="126754" y="521906"/>
                  </a:lnTo>
                  <a:lnTo>
                    <a:pt x="152576" y="507138"/>
                  </a:lnTo>
                  <a:lnTo>
                    <a:pt x="175046" y="482355"/>
                  </a:lnTo>
                  <a:lnTo>
                    <a:pt x="208637" y="421797"/>
                  </a:lnTo>
                  <a:lnTo>
                    <a:pt x="223111" y="379210"/>
                  </a:lnTo>
                  <a:lnTo>
                    <a:pt x="223631" y="335136"/>
                  </a:lnTo>
                  <a:lnTo>
                    <a:pt x="212156" y="286727"/>
                  </a:lnTo>
                  <a:lnTo>
                    <a:pt x="188572" y="246489"/>
                  </a:lnTo>
                  <a:lnTo>
                    <a:pt x="155794" y="215665"/>
                  </a:lnTo>
                  <a:lnTo>
                    <a:pt x="94720" y="172933"/>
                  </a:lnTo>
                  <a:lnTo>
                    <a:pt x="31733" y="136354"/>
                  </a:lnTo>
                  <a:lnTo>
                    <a:pt x="5749" y="113180"/>
                  </a:lnTo>
                  <a:lnTo>
                    <a:pt x="1548" y="103832"/>
                  </a:lnTo>
                  <a:lnTo>
                    <a:pt x="0" y="84087"/>
                  </a:lnTo>
                  <a:lnTo>
                    <a:pt x="11294" y="53240"/>
                  </a:lnTo>
                  <a:lnTo>
                    <a:pt x="35048" y="27462"/>
                  </a:lnTo>
                  <a:lnTo>
                    <a:pt x="64313" y="5007"/>
                  </a:lnTo>
                  <a:lnTo>
                    <a:pt x="84827" y="0"/>
                  </a:lnTo>
                  <a:lnTo>
                    <a:pt x="126593" y="6318"/>
                  </a:lnTo>
                  <a:lnTo>
                    <a:pt x="167468" y="20001"/>
                  </a:lnTo>
                  <a:lnTo>
                    <a:pt x="190636" y="37501"/>
                  </a:lnTo>
                  <a:lnTo>
                    <a:pt x="210735" y="64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96619" y="2921333"/>
              <a:ext cx="344581" cy="420358"/>
            </a:xfrm>
            <a:custGeom>
              <a:avLst/>
              <a:gdLst/>
              <a:ahLst/>
              <a:cxnLst/>
              <a:rect l="0" t="0" r="0" b="0"/>
              <a:pathLst>
                <a:path w="344581" h="420358">
                  <a:moveTo>
                    <a:pt x="156728" y="5589"/>
                  </a:moveTo>
                  <a:lnTo>
                    <a:pt x="139960" y="0"/>
                  </a:lnTo>
                  <a:lnTo>
                    <a:pt x="122369" y="3495"/>
                  </a:lnTo>
                  <a:lnTo>
                    <a:pt x="95855" y="18617"/>
                  </a:lnTo>
                  <a:lnTo>
                    <a:pt x="51645" y="61570"/>
                  </a:lnTo>
                  <a:lnTo>
                    <a:pt x="17544" y="118549"/>
                  </a:lnTo>
                  <a:lnTo>
                    <a:pt x="4874" y="153312"/>
                  </a:lnTo>
                  <a:lnTo>
                    <a:pt x="0" y="206388"/>
                  </a:lnTo>
                  <a:lnTo>
                    <a:pt x="2275" y="244849"/>
                  </a:lnTo>
                  <a:lnTo>
                    <a:pt x="13525" y="300465"/>
                  </a:lnTo>
                  <a:lnTo>
                    <a:pt x="38809" y="353848"/>
                  </a:lnTo>
                  <a:lnTo>
                    <a:pt x="49338" y="373281"/>
                  </a:lnTo>
                  <a:lnTo>
                    <a:pt x="65715" y="389716"/>
                  </a:lnTo>
                  <a:lnTo>
                    <a:pt x="100255" y="406533"/>
                  </a:lnTo>
                  <a:lnTo>
                    <a:pt x="153848" y="420357"/>
                  </a:lnTo>
                  <a:lnTo>
                    <a:pt x="195519" y="415612"/>
                  </a:lnTo>
                  <a:lnTo>
                    <a:pt x="235162" y="399908"/>
                  </a:lnTo>
                  <a:lnTo>
                    <a:pt x="278335" y="366770"/>
                  </a:lnTo>
                  <a:lnTo>
                    <a:pt x="306225" y="330527"/>
                  </a:lnTo>
                  <a:lnTo>
                    <a:pt x="337837" y="267505"/>
                  </a:lnTo>
                  <a:lnTo>
                    <a:pt x="344580" y="215210"/>
                  </a:lnTo>
                  <a:lnTo>
                    <a:pt x="342629" y="176883"/>
                  </a:lnTo>
                  <a:lnTo>
                    <a:pt x="336447" y="155419"/>
                  </a:lnTo>
                  <a:lnTo>
                    <a:pt x="313414" y="122576"/>
                  </a:lnTo>
                  <a:lnTo>
                    <a:pt x="259860" y="63273"/>
                  </a:lnTo>
                  <a:lnTo>
                    <a:pt x="229790" y="46727"/>
                  </a:lnTo>
                  <a:lnTo>
                    <a:pt x="188313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11357" y="305326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27129" y="309537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16253" y="2800580"/>
              <a:ext cx="374255" cy="540037"/>
            </a:xfrm>
            <a:custGeom>
              <a:avLst/>
              <a:gdLst/>
              <a:ahLst/>
              <a:cxnLst/>
              <a:rect l="0" t="0" r="0" b="0"/>
              <a:pathLst>
                <a:path w="374255" h="540037">
                  <a:moveTo>
                    <a:pt x="153156" y="0"/>
                  </a:moveTo>
                  <a:lnTo>
                    <a:pt x="135198" y="53875"/>
                  </a:lnTo>
                  <a:lnTo>
                    <a:pt x="106110" y="115922"/>
                  </a:lnTo>
                  <a:lnTo>
                    <a:pt x="72529" y="178994"/>
                  </a:lnTo>
                  <a:lnTo>
                    <a:pt x="60390" y="200045"/>
                  </a:lnTo>
                  <a:lnTo>
                    <a:pt x="56217" y="202384"/>
                  </a:lnTo>
                  <a:lnTo>
                    <a:pt x="53435" y="199263"/>
                  </a:lnTo>
                  <a:lnTo>
                    <a:pt x="51580" y="192504"/>
                  </a:lnTo>
                  <a:lnTo>
                    <a:pt x="54559" y="160633"/>
                  </a:lnTo>
                  <a:lnTo>
                    <a:pt x="74452" y="116348"/>
                  </a:lnTo>
                  <a:lnTo>
                    <a:pt x="107798" y="68831"/>
                  </a:lnTo>
                  <a:lnTo>
                    <a:pt x="134257" y="51850"/>
                  </a:lnTo>
                  <a:lnTo>
                    <a:pt x="154115" y="49561"/>
                  </a:lnTo>
                  <a:lnTo>
                    <a:pt x="164324" y="50588"/>
                  </a:lnTo>
                  <a:lnTo>
                    <a:pt x="181906" y="61088"/>
                  </a:lnTo>
                  <a:lnTo>
                    <a:pt x="212258" y="96425"/>
                  </a:lnTo>
                  <a:lnTo>
                    <a:pt x="228119" y="126836"/>
                  </a:lnTo>
                  <a:lnTo>
                    <a:pt x="236724" y="184195"/>
                  </a:lnTo>
                  <a:lnTo>
                    <a:pt x="242907" y="226412"/>
                  </a:lnTo>
                  <a:lnTo>
                    <a:pt x="238822" y="278950"/>
                  </a:lnTo>
                  <a:lnTo>
                    <a:pt x="231571" y="327927"/>
                  </a:lnTo>
                  <a:lnTo>
                    <a:pt x="213749" y="391289"/>
                  </a:lnTo>
                  <a:lnTo>
                    <a:pt x="183940" y="451567"/>
                  </a:lnTo>
                  <a:lnTo>
                    <a:pt x="148371" y="504045"/>
                  </a:lnTo>
                  <a:lnTo>
                    <a:pt x="120153" y="527333"/>
                  </a:lnTo>
                  <a:lnTo>
                    <a:pt x="99883" y="537747"/>
                  </a:lnTo>
                  <a:lnTo>
                    <a:pt x="79176" y="540036"/>
                  </a:lnTo>
                  <a:lnTo>
                    <a:pt x="58275" y="535984"/>
                  </a:lnTo>
                  <a:lnTo>
                    <a:pt x="37287" y="526384"/>
                  </a:lnTo>
                  <a:lnTo>
                    <a:pt x="19381" y="508079"/>
                  </a:lnTo>
                  <a:lnTo>
                    <a:pt x="5963" y="484346"/>
                  </a:lnTo>
                  <a:lnTo>
                    <a:pt x="0" y="458200"/>
                  </a:lnTo>
                  <a:lnTo>
                    <a:pt x="2231" y="422762"/>
                  </a:lnTo>
                  <a:lnTo>
                    <a:pt x="10429" y="403923"/>
                  </a:lnTo>
                  <a:lnTo>
                    <a:pt x="15891" y="395624"/>
                  </a:lnTo>
                  <a:lnTo>
                    <a:pt x="31318" y="383283"/>
                  </a:lnTo>
                  <a:lnTo>
                    <a:pt x="40345" y="378355"/>
                  </a:lnTo>
                  <a:lnTo>
                    <a:pt x="80996" y="371418"/>
                  </a:lnTo>
                  <a:lnTo>
                    <a:pt x="131493" y="377480"/>
                  </a:lnTo>
                  <a:lnTo>
                    <a:pt x="182195" y="393062"/>
                  </a:lnTo>
                  <a:lnTo>
                    <a:pt x="242475" y="431976"/>
                  </a:lnTo>
                  <a:lnTo>
                    <a:pt x="294542" y="454216"/>
                  </a:lnTo>
                  <a:lnTo>
                    <a:pt x="349286" y="470397"/>
                  </a:lnTo>
                  <a:lnTo>
                    <a:pt x="37425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38218" y="4274570"/>
            <a:ext cx="1969736" cy="589596"/>
            <a:chOff x="538218" y="4274570"/>
            <a:chExt cx="1969736" cy="589596"/>
          </a:xfrm>
        </p:grpSpPr>
        <p:sp>
          <p:nvSpPr>
            <p:cNvPr id="77" name="Freeform 76"/>
            <p:cNvSpPr/>
            <p:nvPr/>
          </p:nvSpPr>
          <p:spPr>
            <a:xfrm>
              <a:off x="538218" y="4348269"/>
              <a:ext cx="387995" cy="392145"/>
            </a:xfrm>
            <a:custGeom>
              <a:avLst/>
              <a:gdLst/>
              <a:ahLst/>
              <a:cxnLst/>
              <a:rect l="0" t="0" r="0" b="0"/>
              <a:pathLst>
                <a:path w="387995" h="392145">
                  <a:moveTo>
                    <a:pt x="19792" y="42114"/>
                  </a:moveTo>
                  <a:lnTo>
                    <a:pt x="5138" y="97255"/>
                  </a:lnTo>
                  <a:lnTo>
                    <a:pt x="0" y="154218"/>
                  </a:lnTo>
                  <a:lnTo>
                    <a:pt x="2104" y="210531"/>
                  </a:lnTo>
                  <a:lnTo>
                    <a:pt x="13438" y="272304"/>
                  </a:lnTo>
                  <a:lnTo>
                    <a:pt x="28112" y="331255"/>
                  </a:lnTo>
                  <a:lnTo>
                    <a:pt x="39478" y="355455"/>
                  </a:lnTo>
                  <a:lnTo>
                    <a:pt x="55447" y="371670"/>
                  </a:lnTo>
                  <a:lnTo>
                    <a:pt x="64619" y="377632"/>
                  </a:lnTo>
                  <a:lnTo>
                    <a:pt x="73073" y="379266"/>
                  </a:lnTo>
                  <a:lnTo>
                    <a:pt x="81049" y="378016"/>
                  </a:lnTo>
                  <a:lnTo>
                    <a:pt x="88706" y="374843"/>
                  </a:lnTo>
                  <a:lnTo>
                    <a:pt x="100333" y="361959"/>
                  </a:lnTo>
                  <a:lnTo>
                    <a:pt x="133086" y="301633"/>
                  </a:lnTo>
                  <a:lnTo>
                    <a:pt x="154735" y="254034"/>
                  </a:lnTo>
                  <a:lnTo>
                    <a:pt x="160057" y="250075"/>
                  </a:lnTo>
                  <a:lnTo>
                    <a:pt x="164774" y="250944"/>
                  </a:lnTo>
                  <a:lnTo>
                    <a:pt x="169089" y="255034"/>
                  </a:lnTo>
                  <a:lnTo>
                    <a:pt x="180752" y="277557"/>
                  </a:lnTo>
                  <a:lnTo>
                    <a:pt x="201833" y="332100"/>
                  </a:lnTo>
                  <a:lnTo>
                    <a:pt x="235444" y="377439"/>
                  </a:lnTo>
                  <a:lnTo>
                    <a:pt x="253677" y="389239"/>
                  </a:lnTo>
                  <a:lnTo>
                    <a:pt x="273480" y="392144"/>
                  </a:lnTo>
                  <a:lnTo>
                    <a:pt x="293979" y="388366"/>
                  </a:lnTo>
                  <a:lnTo>
                    <a:pt x="314788" y="378888"/>
                  </a:lnTo>
                  <a:lnTo>
                    <a:pt x="329496" y="363757"/>
                  </a:lnTo>
                  <a:lnTo>
                    <a:pt x="359620" y="306825"/>
                  </a:lnTo>
                  <a:lnTo>
                    <a:pt x="380730" y="243970"/>
                  </a:lnTo>
                  <a:lnTo>
                    <a:pt x="386796" y="184759"/>
                  </a:lnTo>
                  <a:lnTo>
                    <a:pt x="387994" y="123670"/>
                  </a:lnTo>
                  <a:lnTo>
                    <a:pt x="382642" y="61214"/>
                  </a:lnTo>
                  <a:lnTo>
                    <a:pt x="3672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5401" y="4557236"/>
              <a:ext cx="122334" cy="149176"/>
            </a:xfrm>
            <a:custGeom>
              <a:avLst/>
              <a:gdLst/>
              <a:ahLst/>
              <a:cxnLst/>
              <a:rect l="0" t="0" r="0" b="0"/>
              <a:pathLst>
                <a:path w="122334" h="149176">
                  <a:moveTo>
                    <a:pt x="76920" y="12131"/>
                  </a:moveTo>
                  <a:lnTo>
                    <a:pt x="65741" y="953"/>
                  </a:lnTo>
                  <a:lnTo>
                    <a:pt x="58939" y="0"/>
                  </a:lnTo>
                  <a:lnTo>
                    <a:pt x="42022" y="5180"/>
                  </a:lnTo>
                  <a:lnTo>
                    <a:pt x="25925" y="18400"/>
                  </a:lnTo>
                  <a:lnTo>
                    <a:pt x="12141" y="35975"/>
                  </a:lnTo>
                  <a:lnTo>
                    <a:pt x="2116" y="55484"/>
                  </a:lnTo>
                  <a:lnTo>
                    <a:pt x="0" y="75853"/>
                  </a:lnTo>
                  <a:lnTo>
                    <a:pt x="8173" y="117525"/>
                  </a:lnTo>
                  <a:lnTo>
                    <a:pt x="20629" y="135402"/>
                  </a:lnTo>
                  <a:lnTo>
                    <a:pt x="28864" y="143445"/>
                  </a:lnTo>
                  <a:lnTo>
                    <a:pt x="37864" y="147637"/>
                  </a:lnTo>
                  <a:lnTo>
                    <a:pt x="57222" y="149175"/>
                  </a:lnTo>
                  <a:lnTo>
                    <a:pt x="74404" y="142840"/>
                  </a:lnTo>
                  <a:lnTo>
                    <a:pt x="89840" y="131056"/>
                  </a:lnTo>
                  <a:lnTo>
                    <a:pt x="110514" y="104690"/>
                  </a:lnTo>
                  <a:lnTo>
                    <a:pt x="120316" y="84854"/>
                  </a:lnTo>
                  <a:lnTo>
                    <a:pt x="122333" y="64340"/>
                  </a:lnTo>
                  <a:lnTo>
                    <a:pt x="118161" y="44694"/>
                  </a:lnTo>
                  <a:lnTo>
                    <a:pt x="87448" y="1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58134" y="4485140"/>
              <a:ext cx="105286" cy="202941"/>
            </a:xfrm>
            <a:custGeom>
              <a:avLst/>
              <a:gdLst/>
              <a:ahLst/>
              <a:cxnLst/>
              <a:rect l="0" t="0" r="0" b="0"/>
              <a:pathLst>
                <a:path w="105286" h="202941">
                  <a:moveTo>
                    <a:pt x="0" y="115813"/>
                  </a:moveTo>
                  <a:lnTo>
                    <a:pt x="8333" y="153291"/>
                  </a:lnTo>
                  <a:lnTo>
                    <a:pt x="16305" y="202940"/>
                  </a:lnTo>
                  <a:lnTo>
                    <a:pt x="15550" y="201974"/>
                  </a:lnTo>
                  <a:lnTo>
                    <a:pt x="3954" y="157532"/>
                  </a:lnTo>
                  <a:lnTo>
                    <a:pt x="781" y="104513"/>
                  </a:lnTo>
                  <a:lnTo>
                    <a:pt x="3351" y="66062"/>
                  </a:lnTo>
                  <a:lnTo>
                    <a:pt x="5744" y="54569"/>
                  </a:lnTo>
                  <a:lnTo>
                    <a:pt x="17761" y="35561"/>
                  </a:lnTo>
                  <a:lnTo>
                    <a:pt x="34800" y="20484"/>
                  </a:lnTo>
                  <a:lnTo>
                    <a:pt x="64124" y="65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318467" y="4283686"/>
              <a:ext cx="144995" cy="431581"/>
            </a:xfrm>
            <a:custGeom>
              <a:avLst/>
              <a:gdLst/>
              <a:ahLst/>
              <a:cxnLst/>
              <a:rect l="0" t="0" r="0" b="0"/>
              <a:pathLst>
                <a:path w="144995" h="431581">
                  <a:moveTo>
                    <a:pt x="81823" y="285681"/>
                  </a:moveTo>
                  <a:lnTo>
                    <a:pt x="87412" y="268914"/>
                  </a:lnTo>
                  <a:lnTo>
                    <a:pt x="87037" y="251323"/>
                  </a:lnTo>
                  <a:lnTo>
                    <a:pt x="85299" y="241719"/>
                  </a:lnTo>
                  <a:lnTo>
                    <a:pt x="80631" y="234146"/>
                  </a:lnTo>
                  <a:lnTo>
                    <a:pt x="66085" y="222613"/>
                  </a:lnTo>
                  <a:lnTo>
                    <a:pt x="47922" y="219826"/>
                  </a:lnTo>
                  <a:lnTo>
                    <a:pt x="38165" y="220721"/>
                  </a:lnTo>
                  <a:lnTo>
                    <a:pt x="30491" y="224827"/>
                  </a:lnTo>
                  <a:lnTo>
                    <a:pt x="18844" y="238748"/>
                  </a:lnTo>
                  <a:lnTo>
                    <a:pt x="5711" y="266316"/>
                  </a:lnTo>
                  <a:lnTo>
                    <a:pt x="0" y="307889"/>
                  </a:lnTo>
                  <a:lnTo>
                    <a:pt x="3896" y="351663"/>
                  </a:lnTo>
                  <a:lnTo>
                    <a:pt x="24099" y="399971"/>
                  </a:lnTo>
                  <a:lnTo>
                    <a:pt x="37061" y="421874"/>
                  </a:lnTo>
                  <a:lnTo>
                    <a:pt x="44962" y="427950"/>
                  </a:lnTo>
                  <a:lnTo>
                    <a:pt x="53740" y="430830"/>
                  </a:lnTo>
                  <a:lnTo>
                    <a:pt x="63101" y="431580"/>
                  </a:lnTo>
                  <a:lnTo>
                    <a:pt x="79741" y="426174"/>
                  </a:lnTo>
                  <a:lnTo>
                    <a:pt x="87454" y="421457"/>
                  </a:lnTo>
                  <a:lnTo>
                    <a:pt x="99143" y="406858"/>
                  </a:lnTo>
                  <a:lnTo>
                    <a:pt x="123609" y="348399"/>
                  </a:lnTo>
                  <a:lnTo>
                    <a:pt x="140271" y="287745"/>
                  </a:lnTo>
                  <a:lnTo>
                    <a:pt x="144061" y="232753"/>
                  </a:lnTo>
                  <a:lnTo>
                    <a:pt x="144810" y="171242"/>
                  </a:lnTo>
                  <a:lnTo>
                    <a:pt x="136552" y="112341"/>
                  </a:lnTo>
                  <a:lnTo>
                    <a:pt x="123656" y="59458"/>
                  </a:lnTo>
                  <a:lnTo>
                    <a:pt x="110205" y="16661"/>
                  </a:lnTo>
                  <a:lnTo>
                    <a:pt x="104254" y="4559"/>
                  </a:lnTo>
                  <a:lnTo>
                    <a:pt x="96777" y="0"/>
                  </a:lnTo>
                  <a:lnTo>
                    <a:pt x="88283" y="471"/>
                  </a:lnTo>
                  <a:lnTo>
                    <a:pt x="79110" y="4294"/>
                  </a:lnTo>
                  <a:lnTo>
                    <a:pt x="72996" y="12692"/>
                  </a:lnTo>
                  <a:lnTo>
                    <a:pt x="64390" y="52457"/>
                  </a:lnTo>
                  <a:lnTo>
                    <a:pt x="64601" y="115177"/>
                  </a:lnTo>
                  <a:lnTo>
                    <a:pt x="75561" y="167384"/>
                  </a:lnTo>
                  <a:lnTo>
                    <a:pt x="95571" y="222183"/>
                  </a:lnTo>
                  <a:lnTo>
                    <a:pt x="123295" y="285653"/>
                  </a:lnTo>
                  <a:lnTo>
                    <a:pt x="130671" y="303216"/>
                  </a:lnTo>
                  <a:lnTo>
                    <a:pt x="144994" y="317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07811" y="4274570"/>
              <a:ext cx="155734" cy="409813"/>
            </a:xfrm>
            <a:custGeom>
              <a:avLst/>
              <a:gdLst/>
              <a:ahLst/>
              <a:cxnLst/>
              <a:rect l="0" t="0" r="0" b="0"/>
              <a:pathLst>
                <a:path w="155734" h="409813">
                  <a:moveTo>
                    <a:pt x="8334" y="115813"/>
                  </a:moveTo>
                  <a:lnTo>
                    <a:pt x="0" y="164744"/>
                  </a:lnTo>
                  <a:lnTo>
                    <a:pt x="1575" y="212590"/>
                  </a:lnTo>
                  <a:lnTo>
                    <a:pt x="6999" y="275569"/>
                  </a:lnTo>
                  <a:lnTo>
                    <a:pt x="9240" y="333070"/>
                  </a:lnTo>
                  <a:lnTo>
                    <a:pt x="16615" y="389489"/>
                  </a:lnTo>
                  <a:lnTo>
                    <a:pt x="17364" y="403549"/>
                  </a:lnTo>
                  <a:lnTo>
                    <a:pt x="19033" y="409412"/>
                  </a:lnTo>
                  <a:lnTo>
                    <a:pt x="21316" y="409812"/>
                  </a:lnTo>
                  <a:lnTo>
                    <a:pt x="24007" y="406569"/>
                  </a:lnTo>
                  <a:lnTo>
                    <a:pt x="27796" y="374058"/>
                  </a:lnTo>
                  <a:lnTo>
                    <a:pt x="21840" y="319076"/>
                  </a:lnTo>
                  <a:lnTo>
                    <a:pt x="16331" y="260036"/>
                  </a:lnTo>
                  <a:lnTo>
                    <a:pt x="9913" y="197984"/>
                  </a:lnTo>
                  <a:lnTo>
                    <a:pt x="208" y="134866"/>
                  </a:lnTo>
                  <a:lnTo>
                    <a:pt x="1637" y="97282"/>
                  </a:lnTo>
                  <a:lnTo>
                    <a:pt x="7697" y="74822"/>
                  </a:lnTo>
                  <a:lnTo>
                    <a:pt x="18189" y="53141"/>
                  </a:lnTo>
                  <a:lnTo>
                    <a:pt x="33771" y="38046"/>
                  </a:lnTo>
                  <a:lnTo>
                    <a:pt x="65394" y="22971"/>
                  </a:lnTo>
                  <a:lnTo>
                    <a:pt x="122173" y="4931"/>
                  </a:lnTo>
                  <a:lnTo>
                    <a:pt x="1557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26673" y="4464082"/>
              <a:ext cx="73701" cy="42116"/>
            </a:xfrm>
            <a:custGeom>
              <a:avLst/>
              <a:gdLst/>
              <a:ahLst/>
              <a:cxnLst/>
              <a:rect l="0" t="0" r="0" b="0"/>
              <a:pathLst>
                <a:path w="73701" h="42116">
                  <a:moveTo>
                    <a:pt x="73700" y="0"/>
                  </a:moveTo>
                  <a:lnTo>
                    <a:pt x="21160" y="3642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36235" y="4506197"/>
              <a:ext cx="125135" cy="151995"/>
            </a:xfrm>
            <a:custGeom>
              <a:avLst/>
              <a:gdLst/>
              <a:ahLst/>
              <a:cxnLst/>
              <a:rect l="0" t="0" r="0" b="0"/>
              <a:pathLst>
                <a:path w="125135" h="151995">
                  <a:moveTo>
                    <a:pt x="58894" y="10528"/>
                  </a:moveTo>
                  <a:lnTo>
                    <a:pt x="36537" y="16117"/>
                  </a:lnTo>
                  <a:lnTo>
                    <a:pt x="19322" y="28220"/>
                  </a:lnTo>
                  <a:lnTo>
                    <a:pt x="11456" y="36361"/>
                  </a:lnTo>
                  <a:lnTo>
                    <a:pt x="2715" y="57884"/>
                  </a:lnTo>
                  <a:lnTo>
                    <a:pt x="0" y="81878"/>
                  </a:lnTo>
                  <a:lnTo>
                    <a:pt x="2694" y="104240"/>
                  </a:lnTo>
                  <a:lnTo>
                    <a:pt x="16376" y="136561"/>
                  </a:lnTo>
                  <a:lnTo>
                    <a:pt x="24699" y="143683"/>
                  </a:lnTo>
                  <a:lnTo>
                    <a:pt x="46426" y="151596"/>
                  </a:lnTo>
                  <a:lnTo>
                    <a:pt x="68561" y="151994"/>
                  </a:lnTo>
                  <a:lnTo>
                    <a:pt x="79376" y="150462"/>
                  </a:lnTo>
                  <a:lnTo>
                    <a:pt x="97633" y="139401"/>
                  </a:lnTo>
                  <a:lnTo>
                    <a:pt x="112376" y="122787"/>
                  </a:lnTo>
                  <a:lnTo>
                    <a:pt x="122828" y="103705"/>
                  </a:lnTo>
                  <a:lnTo>
                    <a:pt x="125134" y="80406"/>
                  </a:lnTo>
                  <a:lnTo>
                    <a:pt x="121089" y="55623"/>
                  </a:lnTo>
                  <a:lnTo>
                    <a:pt x="111493" y="32910"/>
                  </a:lnTo>
                  <a:lnTo>
                    <a:pt x="96309" y="17356"/>
                  </a:lnTo>
                  <a:lnTo>
                    <a:pt x="694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05659" y="4464082"/>
              <a:ext cx="68456" cy="149997"/>
            </a:xfrm>
            <a:custGeom>
              <a:avLst/>
              <a:gdLst/>
              <a:ahLst/>
              <a:cxnLst/>
              <a:rect l="0" t="0" r="0" b="0"/>
              <a:pathLst>
                <a:path w="68456" h="149997">
                  <a:moveTo>
                    <a:pt x="5284" y="94757"/>
                  </a:moveTo>
                  <a:lnTo>
                    <a:pt x="8403" y="137449"/>
                  </a:lnTo>
                  <a:lnTo>
                    <a:pt x="11350" y="149996"/>
                  </a:lnTo>
                  <a:lnTo>
                    <a:pt x="4801" y="96583"/>
                  </a:lnTo>
                  <a:lnTo>
                    <a:pt x="0" y="74512"/>
                  </a:lnTo>
                  <a:lnTo>
                    <a:pt x="3325" y="53004"/>
                  </a:lnTo>
                  <a:lnTo>
                    <a:pt x="18351" y="24284"/>
                  </a:lnTo>
                  <a:lnTo>
                    <a:pt x="24524" y="16189"/>
                  </a:lnTo>
                  <a:lnTo>
                    <a:pt x="40741" y="7196"/>
                  </a:lnTo>
                  <a:lnTo>
                    <a:pt x="68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26756" y="4472128"/>
              <a:ext cx="231628" cy="170243"/>
            </a:xfrm>
            <a:custGeom>
              <a:avLst/>
              <a:gdLst/>
              <a:ahLst/>
              <a:cxnLst/>
              <a:rect l="0" t="0" r="0" b="0"/>
              <a:pathLst>
                <a:path w="231628" h="170243">
                  <a:moveTo>
                    <a:pt x="0" y="107768"/>
                  </a:moveTo>
                  <a:lnTo>
                    <a:pt x="9553" y="170242"/>
                  </a:lnTo>
                  <a:lnTo>
                    <a:pt x="13591" y="108793"/>
                  </a:lnTo>
                  <a:lnTo>
                    <a:pt x="25171" y="65857"/>
                  </a:lnTo>
                  <a:lnTo>
                    <a:pt x="30819" y="57600"/>
                  </a:lnTo>
                  <a:lnTo>
                    <a:pt x="46453" y="45307"/>
                  </a:lnTo>
                  <a:lnTo>
                    <a:pt x="53195" y="45070"/>
                  </a:lnTo>
                  <a:lnTo>
                    <a:pt x="58860" y="48422"/>
                  </a:lnTo>
                  <a:lnTo>
                    <a:pt x="68274" y="61505"/>
                  </a:lnTo>
                  <a:lnTo>
                    <a:pt x="88739" y="111837"/>
                  </a:lnTo>
                  <a:lnTo>
                    <a:pt x="87013" y="106067"/>
                  </a:lnTo>
                  <a:lnTo>
                    <a:pt x="90642" y="83088"/>
                  </a:lnTo>
                  <a:lnTo>
                    <a:pt x="108787" y="33591"/>
                  </a:lnTo>
                  <a:lnTo>
                    <a:pt x="114639" y="23222"/>
                  </a:lnTo>
                  <a:lnTo>
                    <a:pt x="130499" y="8581"/>
                  </a:lnTo>
                  <a:lnTo>
                    <a:pt x="139642" y="3039"/>
                  </a:lnTo>
                  <a:lnTo>
                    <a:pt x="159159" y="0"/>
                  </a:lnTo>
                  <a:lnTo>
                    <a:pt x="169277" y="828"/>
                  </a:lnTo>
                  <a:lnTo>
                    <a:pt x="186758" y="11106"/>
                  </a:lnTo>
                  <a:lnTo>
                    <a:pt x="201157" y="27372"/>
                  </a:lnTo>
                  <a:lnTo>
                    <a:pt x="219932" y="69531"/>
                  </a:lnTo>
                  <a:lnTo>
                    <a:pt x="230087" y="132845"/>
                  </a:lnTo>
                  <a:lnTo>
                    <a:pt x="231627" y="160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8010" y="4716767"/>
              <a:ext cx="1821431" cy="147399"/>
            </a:xfrm>
            <a:custGeom>
              <a:avLst/>
              <a:gdLst/>
              <a:ahLst/>
              <a:cxnLst/>
              <a:rect l="0" t="0" r="0" b="0"/>
              <a:pathLst>
                <a:path w="1821431" h="147399">
                  <a:moveTo>
                    <a:pt x="1821430" y="0"/>
                  </a:moveTo>
                  <a:lnTo>
                    <a:pt x="1762813" y="9065"/>
                  </a:lnTo>
                  <a:lnTo>
                    <a:pt x="1707469" y="10239"/>
                  </a:lnTo>
                  <a:lnTo>
                    <a:pt x="1644545" y="10471"/>
                  </a:lnTo>
                  <a:lnTo>
                    <a:pt x="1581119" y="10517"/>
                  </a:lnTo>
                  <a:lnTo>
                    <a:pt x="1519501" y="17762"/>
                  </a:lnTo>
                  <a:lnTo>
                    <a:pt x="1458456" y="23525"/>
                  </a:lnTo>
                  <a:lnTo>
                    <a:pt x="1406321" y="29993"/>
                  </a:lnTo>
                  <a:lnTo>
                    <a:pt x="1345322" y="39708"/>
                  </a:lnTo>
                  <a:lnTo>
                    <a:pt x="1291036" y="47228"/>
                  </a:lnTo>
                  <a:lnTo>
                    <a:pt x="1241319" y="58808"/>
                  </a:lnTo>
                  <a:lnTo>
                    <a:pt x="1180718" y="65429"/>
                  </a:lnTo>
                  <a:lnTo>
                    <a:pt x="1123341" y="72065"/>
                  </a:lnTo>
                  <a:lnTo>
                    <a:pt x="1060881" y="74546"/>
                  </a:lnTo>
                  <a:lnTo>
                    <a:pt x="1009203" y="85088"/>
                  </a:lnTo>
                  <a:lnTo>
                    <a:pt x="961928" y="91891"/>
                  </a:lnTo>
                  <a:lnTo>
                    <a:pt x="899839" y="99780"/>
                  </a:lnTo>
                  <a:lnTo>
                    <a:pt x="839808" y="112893"/>
                  </a:lnTo>
                  <a:lnTo>
                    <a:pt x="785639" y="115236"/>
                  </a:lnTo>
                  <a:lnTo>
                    <a:pt x="724207" y="124070"/>
                  </a:lnTo>
                  <a:lnTo>
                    <a:pt x="663214" y="133278"/>
                  </a:lnTo>
                  <a:lnTo>
                    <a:pt x="606824" y="136160"/>
                  </a:lnTo>
                  <a:lnTo>
                    <a:pt x="545296" y="136730"/>
                  </a:lnTo>
                  <a:lnTo>
                    <a:pt x="496661" y="136828"/>
                  </a:lnTo>
                  <a:lnTo>
                    <a:pt x="435061" y="136862"/>
                  </a:lnTo>
                  <a:lnTo>
                    <a:pt x="386140" y="136868"/>
                  </a:lnTo>
                  <a:lnTo>
                    <a:pt x="327095" y="136870"/>
                  </a:lnTo>
                  <a:lnTo>
                    <a:pt x="270372" y="136870"/>
                  </a:lnTo>
                  <a:lnTo>
                    <a:pt x="222570" y="136870"/>
                  </a:lnTo>
                  <a:lnTo>
                    <a:pt x="162421" y="136870"/>
                  </a:lnTo>
                  <a:lnTo>
                    <a:pt x="102360" y="139990"/>
                  </a:lnTo>
                  <a:lnTo>
                    <a:pt x="40106" y="145935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95253" y="4400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95253" y="4537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790051" y="4043994"/>
            <a:ext cx="5662669" cy="809644"/>
            <a:chOff x="2790051" y="4043994"/>
            <a:chExt cx="5662669" cy="809644"/>
          </a:xfrm>
        </p:grpSpPr>
        <p:sp>
          <p:nvSpPr>
            <p:cNvPr id="90" name="Freeform 89"/>
            <p:cNvSpPr/>
            <p:nvPr/>
          </p:nvSpPr>
          <p:spPr>
            <a:xfrm>
              <a:off x="2790051" y="4285098"/>
              <a:ext cx="200043" cy="396305"/>
            </a:xfrm>
            <a:custGeom>
              <a:avLst/>
              <a:gdLst/>
              <a:ahLst/>
              <a:cxnLst/>
              <a:rect l="0" t="0" r="0" b="0"/>
              <a:pathLst>
                <a:path w="200043" h="396305">
                  <a:moveTo>
                    <a:pt x="0" y="63171"/>
                  </a:moveTo>
                  <a:lnTo>
                    <a:pt x="0" y="113604"/>
                  </a:lnTo>
                  <a:lnTo>
                    <a:pt x="0" y="170921"/>
                  </a:lnTo>
                  <a:lnTo>
                    <a:pt x="1170" y="228848"/>
                  </a:lnTo>
                  <a:lnTo>
                    <a:pt x="8334" y="287880"/>
                  </a:lnTo>
                  <a:lnTo>
                    <a:pt x="15684" y="349583"/>
                  </a:lnTo>
                  <a:lnTo>
                    <a:pt x="25055" y="392659"/>
                  </a:lnTo>
                  <a:lnTo>
                    <a:pt x="27232" y="396304"/>
                  </a:lnTo>
                  <a:lnTo>
                    <a:pt x="28683" y="392884"/>
                  </a:lnTo>
                  <a:lnTo>
                    <a:pt x="31204" y="338087"/>
                  </a:lnTo>
                  <a:lnTo>
                    <a:pt x="28391" y="280689"/>
                  </a:lnTo>
                  <a:lnTo>
                    <a:pt x="22506" y="218961"/>
                  </a:lnTo>
                  <a:lnTo>
                    <a:pt x="21344" y="161708"/>
                  </a:lnTo>
                  <a:lnTo>
                    <a:pt x="17994" y="105339"/>
                  </a:lnTo>
                  <a:lnTo>
                    <a:pt x="15017" y="78403"/>
                  </a:lnTo>
                  <a:lnTo>
                    <a:pt x="17593" y="54733"/>
                  </a:lnTo>
                  <a:lnTo>
                    <a:pt x="22257" y="45847"/>
                  </a:lnTo>
                  <a:lnTo>
                    <a:pt x="36798" y="32855"/>
                  </a:lnTo>
                  <a:lnTo>
                    <a:pt x="58079" y="26301"/>
                  </a:lnTo>
                  <a:lnTo>
                    <a:pt x="109869" y="16504"/>
                  </a:lnTo>
                  <a:lnTo>
                    <a:pt x="172887" y="298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32165" y="4506197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49653" y="9575"/>
                  </a:lnTo>
                  <a:lnTo>
                    <a:pt x="28230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21678" y="453778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21678" y="4411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21906" y="4348604"/>
              <a:ext cx="78758" cy="336578"/>
            </a:xfrm>
            <a:custGeom>
              <a:avLst/>
              <a:gdLst/>
              <a:ahLst/>
              <a:cxnLst/>
              <a:rect l="0" t="0" r="0" b="0"/>
              <a:pathLst>
                <a:path w="78758" h="336578">
                  <a:moveTo>
                    <a:pt x="36643" y="336577"/>
                  </a:moveTo>
                  <a:lnTo>
                    <a:pt x="33523" y="293885"/>
                  </a:lnTo>
                  <a:lnTo>
                    <a:pt x="19854" y="233339"/>
                  </a:lnTo>
                  <a:lnTo>
                    <a:pt x="16429" y="175241"/>
                  </a:lnTo>
                  <a:lnTo>
                    <a:pt x="10163" y="113376"/>
                  </a:lnTo>
                  <a:lnTo>
                    <a:pt x="0" y="63330"/>
                  </a:lnTo>
                  <a:lnTo>
                    <a:pt x="2030" y="36930"/>
                  </a:lnTo>
                  <a:lnTo>
                    <a:pt x="9951" y="15837"/>
                  </a:lnTo>
                  <a:lnTo>
                    <a:pt x="15338" y="6937"/>
                  </a:lnTo>
                  <a:lnTo>
                    <a:pt x="22440" y="2173"/>
                  </a:lnTo>
                  <a:lnTo>
                    <a:pt x="39689" y="0"/>
                  </a:lnTo>
                  <a:lnTo>
                    <a:pt x="78757" y="10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95378" y="453778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08143" y="4358798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9239" y="195624"/>
                  </a:lnTo>
                  <a:lnTo>
                    <a:pt x="19734" y="252504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63834" y="449566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21761" y="4548311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5917" y="53875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21761" y="4516725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126342" y="0"/>
                  </a:moveTo>
                  <a:lnTo>
                    <a:pt x="107214" y="55045"/>
                  </a:lnTo>
                  <a:lnTo>
                    <a:pt x="86342" y="106453"/>
                  </a:lnTo>
                  <a:lnTo>
                    <a:pt x="70608" y="161668"/>
                  </a:lnTo>
                  <a:lnTo>
                    <a:pt x="48999" y="216465"/>
                  </a:lnTo>
                  <a:lnTo>
                    <a:pt x="28521" y="273131"/>
                  </a:lnTo>
                  <a:lnTo>
                    <a:pt x="10587" y="32006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21803" y="450619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37312" y="4316684"/>
              <a:ext cx="26647" cy="305327"/>
            </a:xfrm>
            <a:custGeom>
              <a:avLst/>
              <a:gdLst/>
              <a:ahLst/>
              <a:cxnLst/>
              <a:rect l="0" t="0" r="0" b="0"/>
              <a:pathLst>
                <a:path w="26647" h="30532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4168"/>
                  </a:lnTo>
                  <a:lnTo>
                    <a:pt x="13787" y="156078"/>
                  </a:lnTo>
                  <a:lnTo>
                    <a:pt x="15657" y="213714"/>
                  </a:lnTo>
                  <a:lnTo>
                    <a:pt x="23262" y="267819"/>
                  </a:lnTo>
                  <a:lnTo>
                    <a:pt x="2664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79730" y="444302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1826" y="16788"/>
                  </a:lnTo>
                  <a:lnTo>
                    <a:pt x="2235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27129" y="4253513"/>
              <a:ext cx="147400" cy="379026"/>
            </a:xfrm>
            <a:custGeom>
              <a:avLst/>
              <a:gdLst/>
              <a:ahLst/>
              <a:cxnLst/>
              <a:rect l="0" t="0" r="0" b="0"/>
              <a:pathLst>
                <a:path w="147400" h="379026">
                  <a:moveTo>
                    <a:pt x="0" y="0"/>
                  </a:moveTo>
                  <a:lnTo>
                    <a:pt x="0" y="58616"/>
                  </a:lnTo>
                  <a:lnTo>
                    <a:pt x="1170" y="121196"/>
                  </a:lnTo>
                  <a:lnTo>
                    <a:pt x="8405" y="172520"/>
                  </a:lnTo>
                  <a:lnTo>
                    <a:pt x="17958" y="223602"/>
                  </a:lnTo>
                  <a:lnTo>
                    <a:pt x="28547" y="283377"/>
                  </a:lnTo>
                  <a:lnTo>
                    <a:pt x="36575" y="334656"/>
                  </a:lnTo>
                  <a:lnTo>
                    <a:pt x="38421" y="336578"/>
                  </a:lnTo>
                  <a:lnTo>
                    <a:pt x="53351" y="273310"/>
                  </a:lnTo>
                  <a:lnTo>
                    <a:pt x="56624" y="262925"/>
                  </a:lnTo>
                  <a:lnTo>
                    <a:pt x="62316" y="254832"/>
                  </a:lnTo>
                  <a:lnTo>
                    <a:pt x="77999" y="242720"/>
                  </a:lnTo>
                  <a:lnTo>
                    <a:pt x="85925" y="241362"/>
                  </a:lnTo>
                  <a:lnTo>
                    <a:pt x="93548" y="242796"/>
                  </a:lnTo>
                  <a:lnTo>
                    <a:pt x="100970" y="246092"/>
                  </a:lnTo>
                  <a:lnTo>
                    <a:pt x="112336" y="259113"/>
                  </a:lnTo>
                  <a:lnTo>
                    <a:pt x="136565" y="316419"/>
                  </a:lnTo>
                  <a:lnTo>
                    <a:pt x="144189" y="347607"/>
                  </a:lnTo>
                  <a:lnTo>
                    <a:pt x="147399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19618" y="4421969"/>
              <a:ext cx="81253" cy="181595"/>
            </a:xfrm>
            <a:custGeom>
              <a:avLst/>
              <a:gdLst/>
              <a:ahLst/>
              <a:cxnLst/>
              <a:rect l="0" t="0" r="0" b="0"/>
              <a:pathLst>
                <a:path w="81253" h="181595">
                  <a:moveTo>
                    <a:pt x="7553" y="84228"/>
                  </a:moveTo>
                  <a:lnTo>
                    <a:pt x="16618" y="142845"/>
                  </a:lnTo>
                  <a:lnTo>
                    <a:pt x="23858" y="181594"/>
                  </a:lnTo>
                  <a:lnTo>
                    <a:pt x="23102" y="180724"/>
                  </a:lnTo>
                  <a:lnTo>
                    <a:pt x="7069" y="126841"/>
                  </a:lnTo>
                  <a:lnTo>
                    <a:pt x="0" y="91784"/>
                  </a:lnTo>
                  <a:lnTo>
                    <a:pt x="687" y="66529"/>
                  </a:lnTo>
                  <a:lnTo>
                    <a:pt x="14227" y="33750"/>
                  </a:lnTo>
                  <a:lnTo>
                    <a:pt x="26507" y="16560"/>
                  </a:lnTo>
                  <a:lnTo>
                    <a:pt x="46002" y="7360"/>
                  </a:lnTo>
                  <a:lnTo>
                    <a:pt x="812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53513" y="4421689"/>
              <a:ext cx="106527" cy="189794"/>
            </a:xfrm>
            <a:custGeom>
              <a:avLst/>
              <a:gdLst/>
              <a:ahLst/>
              <a:cxnLst/>
              <a:rect l="0" t="0" r="0" b="0"/>
              <a:pathLst>
                <a:path w="106527" h="189794">
                  <a:moveTo>
                    <a:pt x="0" y="84508"/>
                  </a:moveTo>
                  <a:lnTo>
                    <a:pt x="16767" y="90097"/>
                  </a:lnTo>
                  <a:lnTo>
                    <a:pt x="34358" y="89721"/>
                  </a:lnTo>
                  <a:lnTo>
                    <a:pt x="79836" y="79948"/>
                  </a:lnTo>
                  <a:lnTo>
                    <a:pt x="89489" y="74449"/>
                  </a:lnTo>
                  <a:lnTo>
                    <a:pt x="103334" y="58980"/>
                  </a:lnTo>
                  <a:lnTo>
                    <a:pt x="106324" y="49942"/>
                  </a:lnTo>
                  <a:lnTo>
                    <a:pt x="106526" y="30541"/>
                  </a:lnTo>
                  <a:lnTo>
                    <a:pt x="99598" y="13339"/>
                  </a:lnTo>
                  <a:lnTo>
                    <a:pt x="94474" y="5476"/>
                  </a:lnTo>
                  <a:lnTo>
                    <a:pt x="87549" y="1404"/>
                  </a:lnTo>
                  <a:lnTo>
                    <a:pt x="70496" y="0"/>
                  </a:lnTo>
                  <a:lnTo>
                    <a:pt x="41165" y="5786"/>
                  </a:lnTo>
                  <a:lnTo>
                    <a:pt x="33292" y="10969"/>
                  </a:lnTo>
                  <a:lnTo>
                    <a:pt x="21425" y="26088"/>
                  </a:lnTo>
                  <a:lnTo>
                    <a:pt x="8168" y="54330"/>
                  </a:lnTo>
                  <a:lnTo>
                    <a:pt x="2420" y="90514"/>
                  </a:lnTo>
                  <a:lnTo>
                    <a:pt x="7314" y="114083"/>
                  </a:lnTo>
                  <a:lnTo>
                    <a:pt x="29520" y="157810"/>
                  </a:lnTo>
                  <a:lnTo>
                    <a:pt x="45875" y="172849"/>
                  </a:lnTo>
                  <a:lnTo>
                    <a:pt x="63673" y="182262"/>
                  </a:lnTo>
                  <a:lnTo>
                    <a:pt x="94756" y="189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15585" y="4427065"/>
              <a:ext cx="164312" cy="204047"/>
            </a:xfrm>
            <a:custGeom>
              <a:avLst/>
              <a:gdLst/>
              <a:ahLst/>
              <a:cxnLst/>
              <a:rect l="0" t="0" r="0" b="0"/>
              <a:pathLst>
                <a:path w="164312" h="204047">
                  <a:moveTo>
                    <a:pt x="6384" y="110717"/>
                  </a:moveTo>
                  <a:lnTo>
                    <a:pt x="49075" y="107598"/>
                  </a:lnTo>
                  <a:lnTo>
                    <a:pt x="90725" y="96063"/>
                  </a:lnTo>
                  <a:lnTo>
                    <a:pt x="98876" y="90419"/>
                  </a:lnTo>
                  <a:lnTo>
                    <a:pt x="111053" y="74790"/>
                  </a:lnTo>
                  <a:lnTo>
                    <a:pt x="114124" y="53025"/>
                  </a:lnTo>
                  <a:lnTo>
                    <a:pt x="110420" y="30094"/>
                  </a:lnTo>
                  <a:lnTo>
                    <a:pt x="100975" y="12104"/>
                  </a:lnTo>
                  <a:lnTo>
                    <a:pt x="92841" y="6370"/>
                  </a:lnTo>
                  <a:lnTo>
                    <a:pt x="71326" y="0"/>
                  </a:lnTo>
                  <a:lnTo>
                    <a:pt x="61377" y="641"/>
                  </a:lnTo>
                  <a:lnTo>
                    <a:pt x="44083" y="7592"/>
                  </a:lnTo>
                  <a:lnTo>
                    <a:pt x="21193" y="24659"/>
                  </a:lnTo>
                  <a:lnTo>
                    <a:pt x="9846" y="44003"/>
                  </a:lnTo>
                  <a:lnTo>
                    <a:pt x="0" y="81201"/>
                  </a:lnTo>
                  <a:lnTo>
                    <a:pt x="37" y="106958"/>
                  </a:lnTo>
                  <a:lnTo>
                    <a:pt x="19817" y="162865"/>
                  </a:lnTo>
                  <a:lnTo>
                    <a:pt x="33411" y="181077"/>
                  </a:lnTo>
                  <a:lnTo>
                    <a:pt x="41949" y="189209"/>
                  </a:lnTo>
                  <a:lnTo>
                    <a:pt x="63915" y="198245"/>
                  </a:lnTo>
                  <a:lnTo>
                    <a:pt x="116144" y="204046"/>
                  </a:lnTo>
                  <a:lnTo>
                    <a:pt x="164311" y="194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95751" y="4200870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42114" y="0"/>
                  </a:moveTo>
                  <a:lnTo>
                    <a:pt x="27460" y="58617"/>
                  </a:lnTo>
                  <a:lnTo>
                    <a:pt x="22322" y="120027"/>
                  </a:lnTo>
                  <a:lnTo>
                    <a:pt x="18187" y="178430"/>
                  </a:lnTo>
                  <a:lnTo>
                    <a:pt x="12042" y="235027"/>
                  </a:lnTo>
                  <a:lnTo>
                    <a:pt x="3592" y="29733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32580" y="437985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9065"/>
                  </a:lnTo>
                  <a:lnTo>
                    <a:pt x="71180" y="27002"/>
                  </a:lnTo>
                  <a:lnTo>
                    <a:pt x="33958" y="302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79979" y="4179813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19160" y="156281"/>
                  </a:lnTo>
                  <a:lnTo>
                    <a:pt x="27918" y="217740"/>
                  </a:lnTo>
                  <a:lnTo>
                    <a:pt x="30499" y="266637"/>
                  </a:lnTo>
                  <a:lnTo>
                    <a:pt x="30094" y="303092"/>
                  </a:lnTo>
                  <a:lnTo>
                    <a:pt x="28251" y="303837"/>
                  </a:lnTo>
                  <a:lnTo>
                    <a:pt x="25853" y="300824"/>
                  </a:lnTo>
                  <a:lnTo>
                    <a:pt x="26308" y="288117"/>
                  </a:lnTo>
                  <a:lnTo>
                    <a:pt x="33230" y="227974"/>
                  </a:lnTo>
                  <a:lnTo>
                    <a:pt x="42455" y="208167"/>
                  </a:lnTo>
                  <a:lnTo>
                    <a:pt x="50530" y="201949"/>
                  </a:lnTo>
                  <a:lnTo>
                    <a:pt x="71981" y="195040"/>
                  </a:lnTo>
                  <a:lnTo>
                    <a:pt x="81912" y="195538"/>
                  </a:lnTo>
                  <a:lnTo>
                    <a:pt x="99186" y="202329"/>
                  </a:lnTo>
                  <a:lnTo>
                    <a:pt x="122065" y="219307"/>
                  </a:lnTo>
                  <a:lnTo>
                    <a:pt x="138073" y="244744"/>
                  </a:lnTo>
                  <a:lnTo>
                    <a:pt x="146171" y="297233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56726" y="4384794"/>
              <a:ext cx="122053" cy="184452"/>
            </a:xfrm>
            <a:custGeom>
              <a:avLst/>
              <a:gdLst/>
              <a:ahLst/>
              <a:cxnLst/>
              <a:rect l="0" t="0" r="0" b="0"/>
              <a:pathLst>
                <a:path w="122053" h="184452">
                  <a:moveTo>
                    <a:pt x="75937" y="5589"/>
                  </a:moveTo>
                  <a:lnTo>
                    <a:pt x="59169" y="0"/>
                  </a:lnTo>
                  <a:lnTo>
                    <a:pt x="51890" y="693"/>
                  </a:lnTo>
                  <a:lnTo>
                    <a:pt x="37564" y="7703"/>
                  </a:lnTo>
                  <a:lnTo>
                    <a:pt x="16344" y="30392"/>
                  </a:lnTo>
                  <a:lnTo>
                    <a:pt x="828" y="64931"/>
                  </a:lnTo>
                  <a:lnTo>
                    <a:pt x="0" y="110389"/>
                  </a:lnTo>
                  <a:lnTo>
                    <a:pt x="7164" y="149725"/>
                  </a:lnTo>
                  <a:lnTo>
                    <a:pt x="22284" y="178018"/>
                  </a:lnTo>
                  <a:lnTo>
                    <a:pt x="29640" y="182543"/>
                  </a:lnTo>
                  <a:lnTo>
                    <a:pt x="47171" y="184451"/>
                  </a:lnTo>
                  <a:lnTo>
                    <a:pt x="55590" y="180982"/>
                  </a:lnTo>
                  <a:lnTo>
                    <a:pt x="93116" y="146189"/>
                  </a:lnTo>
                  <a:lnTo>
                    <a:pt x="108843" y="119388"/>
                  </a:lnTo>
                  <a:lnTo>
                    <a:pt x="120912" y="83631"/>
                  </a:lnTo>
                  <a:lnTo>
                    <a:pt x="122052" y="60161"/>
                  </a:lnTo>
                  <a:lnTo>
                    <a:pt x="117490" y="39202"/>
                  </a:lnTo>
                  <a:lnTo>
                    <a:pt x="107663" y="22088"/>
                  </a:lnTo>
                  <a:lnTo>
                    <a:pt x="100597" y="16588"/>
                  </a:lnTo>
                  <a:lnTo>
                    <a:pt x="65408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17325" y="4337741"/>
              <a:ext cx="111962" cy="208323"/>
            </a:xfrm>
            <a:custGeom>
              <a:avLst/>
              <a:gdLst/>
              <a:ahLst/>
              <a:cxnLst/>
              <a:rect l="0" t="0" r="0" b="0"/>
              <a:pathLst>
                <a:path w="111962" h="208323">
                  <a:moveTo>
                    <a:pt x="10094" y="63170"/>
                  </a:moveTo>
                  <a:lnTo>
                    <a:pt x="1761" y="100649"/>
                  </a:lnTo>
                  <a:lnTo>
                    <a:pt x="0" y="157661"/>
                  </a:lnTo>
                  <a:lnTo>
                    <a:pt x="5284" y="196843"/>
                  </a:lnTo>
                  <a:lnTo>
                    <a:pt x="11567" y="203758"/>
                  </a:lnTo>
                  <a:lnTo>
                    <a:pt x="20434" y="207198"/>
                  </a:lnTo>
                  <a:lnTo>
                    <a:pt x="31026" y="208322"/>
                  </a:lnTo>
                  <a:lnTo>
                    <a:pt x="49033" y="203332"/>
                  </a:lnTo>
                  <a:lnTo>
                    <a:pt x="64835" y="192145"/>
                  </a:lnTo>
                  <a:lnTo>
                    <a:pt x="79657" y="175475"/>
                  </a:lnTo>
                  <a:lnTo>
                    <a:pt x="103844" y="117546"/>
                  </a:lnTo>
                  <a:lnTo>
                    <a:pt x="111961" y="81622"/>
                  </a:lnTo>
                  <a:lnTo>
                    <a:pt x="111247" y="44461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74818" y="4377082"/>
              <a:ext cx="116969" cy="184895"/>
            </a:xfrm>
            <a:custGeom>
              <a:avLst/>
              <a:gdLst/>
              <a:ahLst/>
              <a:cxnLst/>
              <a:rect l="0" t="0" r="0" b="0"/>
              <a:pathLst>
                <a:path w="116969" h="184895">
                  <a:moveTo>
                    <a:pt x="94757" y="13301"/>
                  </a:moveTo>
                  <a:lnTo>
                    <a:pt x="83578" y="2123"/>
                  </a:lnTo>
                  <a:lnTo>
                    <a:pt x="75606" y="0"/>
                  </a:lnTo>
                  <a:lnTo>
                    <a:pt x="54270" y="760"/>
                  </a:lnTo>
                  <a:lnTo>
                    <a:pt x="21539" y="13355"/>
                  </a:lnTo>
                  <a:lnTo>
                    <a:pt x="15530" y="20356"/>
                  </a:lnTo>
                  <a:lnTo>
                    <a:pt x="12693" y="28533"/>
                  </a:lnTo>
                  <a:lnTo>
                    <a:pt x="11971" y="37494"/>
                  </a:lnTo>
                  <a:lnTo>
                    <a:pt x="17409" y="53689"/>
                  </a:lnTo>
                  <a:lnTo>
                    <a:pt x="22135" y="61283"/>
                  </a:lnTo>
                  <a:lnTo>
                    <a:pt x="39863" y="72841"/>
                  </a:lnTo>
                  <a:lnTo>
                    <a:pt x="99356" y="95881"/>
                  </a:lnTo>
                  <a:lnTo>
                    <a:pt x="113569" y="112004"/>
                  </a:lnTo>
                  <a:lnTo>
                    <a:pt x="116657" y="121217"/>
                  </a:lnTo>
                  <a:lnTo>
                    <a:pt x="116968" y="140813"/>
                  </a:lnTo>
                  <a:lnTo>
                    <a:pt x="110088" y="158100"/>
                  </a:lnTo>
                  <a:lnTo>
                    <a:pt x="104978" y="165986"/>
                  </a:lnTo>
                  <a:lnTo>
                    <a:pt x="89941" y="177867"/>
                  </a:lnTo>
                  <a:lnTo>
                    <a:pt x="81018" y="182673"/>
                  </a:lnTo>
                  <a:lnTo>
                    <a:pt x="61744" y="184894"/>
                  </a:lnTo>
                  <a:lnTo>
                    <a:pt x="0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25024" y="4413631"/>
              <a:ext cx="144593" cy="165736"/>
            </a:xfrm>
            <a:custGeom>
              <a:avLst/>
              <a:gdLst/>
              <a:ahLst/>
              <a:cxnLst/>
              <a:rect l="0" t="0" r="0" b="0"/>
              <a:pathLst>
                <a:path w="144593" h="165736">
                  <a:moveTo>
                    <a:pt x="102478" y="71509"/>
                  </a:moveTo>
                  <a:lnTo>
                    <a:pt x="83350" y="18803"/>
                  </a:lnTo>
                  <a:lnTo>
                    <a:pt x="72140" y="2850"/>
                  </a:lnTo>
                  <a:lnTo>
                    <a:pt x="64705" y="0"/>
                  </a:lnTo>
                  <a:lnTo>
                    <a:pt x="56240" y="440"/>
                  </a:lnTo>
                  <a:lnTo>
                    <a:pt x="47086" y="3073"/>
                  </a:lnTo>
                  <a:lnTo>
                    <a:pt x="30676" y="18476"/>
                  </a:lnTo>
                  <a:lnTo>
                    <a:pt x="6667" y="60903"/>
                  </a:lnTo>
                  <a:lnTo>
                    <a:pt x="0" y="98132"/>
                  </a:lnTo>
                  <a:lnTo>
                    <a:pt x="3614" y="138799"/>
                  </a:lnTo>
                  <a:lnTo>
                    <a:pt x="8493" y="149124"/>
                  </a:lnTo>
                  <a:lnTo>
                    <a:pt x="23272" y="163716"/>
                  </a:lnTo>
                  <a:lnTo>
                    <a:pt x="30957" y="165735"/>
                  </a:lnTo>
                  <a:lnTo>
                    <a:pt x="38420" y="164742"/>
                  </a:lnTo>
                  <a:lnTo>
                    <a:pt x="45735" y="161740"/>
                  </a:lnTo>
                  <a:lnTo>
                    <a:pt x="56982" y="149046"/>
                  </a:lnTo>
                  <a:lnTo>
                    <a:pt x="73734" y="112301"/>
                  </a:lnTo>
                  <a:lnTo>
                    <a:pt x="79903" y="72201"/>
                  </a:lnTo>
                  <a:lnTo>
                    <a:pt x="86811" y="105727"/>
                  </a:lnTo>
                  <a:lnTo>
                    <a:pt x="92033" y="113038"/>
                  </a:lnTo>
                  <a:lnTo>
                    <a:pt x="107195" y="124281"/>
                  </a:lnTo>
                  <a:lnTo>
                    <a:pt x="114981" y="126578"/>
                  </a:lnTo>
                  <a:lnTo>
                    <a:pt x="144592" y="124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93166" y="4440573"/>
              <a:ext cx="116623" cy="97210"/>
            </a:xfrm>
            <a:custGeom>
              <a:avLst/>
              <a:gdLst/>
              <a:ahLst/>
              <a:cxnLst/>
              <a:rect l="0" t="0" r="0" b="0"/>
              <a:pathLst>
                <a:path w="116623" h="97210">
                  <a:moveTo>
                    <a:pt x="8036" y="12981"/>
                  </a:moveTo>
                  <a:lnTo>
                    <a:pt x="13625" y="75074"/>
                  </a:lnTo>
                  <a:lnTo>
                    <a:pt x="12932" y="80113"/>
                  </a:lnTo>
                  <a:lnTo>
                    <a:pt x="10130" y="81132"/>
                  </a:lnTo>
                  <a:lnTo>
                    <a:pt x="5922" y="79472"/>
                  </a:lnTo>
                  <a:lnTo>
                    <a:pt x="3117" y="73686"/>
                  </a:lnTo>
                  <a:lnTo>
                    <a:pt x="0" y="54779"/>
                  </a:lnTo>
                  <a:lnTo>
                    <a:pt x="3835" y="23416"/>
                  </a:lnTo>
                  <a:lnTo>
                    <a:pt x="8745" y="15258"/>
                  </a:lnTo>
                  <a:lnTo>
                    <a:pt x="23559" y="3075"/>
                  </a:lnTo>
                  <a:lnTo>
                    <a:pt x="41841" y="0"/>
                  </a:lnTo>
                  <a:lnTo>
                    <a:pt x="51630" y="817"/>
                  </a:lnTo>
                  <a:lnTo>
                    <a:pt x="68745" y="7965"/>
                  </a:lnTo>
                  <a:lnTo>
                    <a:pt x="98796" y="31617"/>
                  </a:lnTo>
                  <a:lnTo>
                    <a:pt x="114607" y="57498"/>
                  </a:lnTo>
                  <a:lnTo>
                    <a:pt x="116622" y="74100"/>
                  </a:lnTo>
                  <a:lnTo>
                    <a:pt x="113321" y="97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51639" y="4170655"/>
              <a:ext cx="133342" cy="386349"/>
            </a:xfrm>
            <a:custGeom>
              <a:avLst/>
              <a:gdLst/>
              <a:ahLst/>
              <a:cxnLst/>
              <a:rect l="0" t="0" r="0" b="0"/>
              <a:pathLst>
                <a:path w="133342" h="386349">
                  <a:moveTo>
                    <a:pt x="91718" y="282899"/>
                  </a:moveTo>
                  <a:lnTo>
                    <a:pt x="71475" y="238937"/>
                  </a:lnTo>
                  <a:lnTo>
                    <a:pt x="64185" y="233704"/>
                  </a:lnTo>
                  <a:lnTo>
                    <a:pt x="55816" y="231385"/>
                  </a:lnTo>
                  <a:lnTo>
                    <a:pt x="46726" y="231009"/>
                  </a:lnTo>
                  <a:lnTo>
                    <a:pt x="30388" y="236830"/>
                  </a:lnTo>
                  <a:lnTo>
                    <a:pt x="22755" y="241658"/>
                  </a:lnTo>
                  <a:lnTo>
                    <a:pt x="11155" y="256381"/>
                  </a:lnTo>
                  <a:lnTo>
                    <a:pt x="3270" y="275792"/>
                  </a:lnTo>
                  <a:lnTo>
                    <a:pt x="0" y="313029"/>
                  </a:lnTo>
                  <a:lnTo>
                    <a:pt x="11862" y="375846"/>
                  </a:lnTo>
                  <a:lnTo>
                    <a:pt x="17424" y="382298"/>
                  </a:lnTo>
                  <a:lnTo>
                    <a:pt x="24641" y="385430"/>
                  </a:lnTo>
                  <a:lnTo>
                    <a:pt x="32962" y="386348"/>
                  </a:lnTo>
                  <a:lnTo>
                    <a:pt x="48447" y="381129"/>
                  </a:lnTo>
                  <a:lnTo>
                    <a:pt x="55852" y="376462"/>
                  </a:lnTo>
                  <a:lnTo>
                    <a:pt x="67199" y="361917"/>
                  </a:lnTo>
                  <a:lnTo>
                    <a:pt x="99748" y="303499"/>
                  </a:lnTo>
                  <a:lnTo>
                    <a:pt x="115791" y="256163"/>
                  </a:lnTo>
                  <a:lnTo>
                    <a:pt x="122989" y="194516"/>
                  </a:lnTo>
                  <a:lnTo>
                    <a:pt x="131343" y="136066"/>
                  </a:lnTo>
                  <a:lnTo>
                    <a:pt x="133341" y="79460"/>
                  </a:lnTo>
                  <a:lnTo>
                    <a:pt x="122315" y="17506"/>
                  </a:lnTo>
                  <a:lnTo>
                    <a:pt x="119135" y="4195"/>
                  </a:lnTo>
                  <a:lnTo>
                    <a:pt x="117015" y="0"/>
                  </a:lnTo>
                  <a:lnTo>
                    <a:pt x="115601" y="1883"/>
                  </a:lnTo>
                  <a:lnTo>
                    <a:pt x="105912" y="52134"/>
                  </a:lnTo>
                  <a:lnTo>
                    <a:pt x="102971" y="112880"/>
                  </a:lnTo>
                  <a:lnTo>
                    <a:pt x="102390" y="170287"/>
                  </a:lnTo>
                  <a:lnTo>
                    <a:pt x="102275" y="226686"/>
                  </a:lnTo>
                  <a:lnTo>
                    <a:pt x="105372" y="279767"/>
                  </a:lnTo>
                  <a:lnTo>
                    <a:pt x="112775" y="325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59171" y="4516725"/>
              <a:ext cx="18623" cy="147400"/>
            </a:xfrm>
            <a:custGeom>
              <a:avLst/>
              <a:gdLst/>
              <a:ahLst/>
              <a:cxnLst/>
              <a:rect l="0" t="0" r="0" b="0"/>
              <a:pathLst>
                <a:path w="18623" h="147400">
                  <a:moveTo>
                    <a:pt x="0" y="0"/>
                  </a:moveTo>
                  <a:lnTo>
                    <a:pt x="16788" y="55045"/>
                  </a:lnTo>
                  <a:lnTo>
                    <a:pt x="18622" y="91829"/>
                  </a:lnTo>
                  <a:lnTo>
                    <a:pt x="12277" y="1231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06144" y="4187569"/>
              <a:ext cx="143188" cy="240212"/>
            </a:xfrm>
            <a:custGeom>
              <a:avLst/>
              <a:gdLst/>
              <a:ahLst/>
              <a:cxnLst/>
              <a:rect l="0" t="0" r="0" b="0"/>
              <a:pathLst>
                <a:path w="143188" h="240212">
                  <a:moveTo>
                    <a:pt x="110996" y="13301"/>
                  </a:moveTo>
                  <a:lnTo>
                    <a:pt x="99817" y="2122"/>
                  </a:lnTo>
                  <a:lnTo>
                    <a:pt x="91845" y="0"/>
                  </a:lnTo>
                  <a:lnTo>
                    <a:pt x="59438" y="2601"/>
                  </a:lnTo>
                  <a:lnTo>
                    <a:pt x="28259" y="11951"/>
                  </a:lnTo>
                  <a:lnTo>
                    <a:pt x="11443" y="22840"/>
                  </a:lnTo>
                  <a:lnTo>
                    <a:pt x="6023" y="31358"/>
                  </a:lnTo>
                  <a:lnTo>
                    <a:pt x="0" y="53302"/>
                  </a:lnTo>
                  <a:lnTo>
                    <a:pt x="734" y="63365"/>
                  </a:lnTo>
                  <a:lnTo>
                    <a:pt x="7788" y="80785"/>
                  </a:lnTo>
                  <a:lnTo>
                    <a:pt x="21842" y="93207"/>
                  </a:lnTo>
                  <a:lnTo>
                    <a:pt x="79902" y="121326"/>
                  </a:lnTo>
                  <a:lnTo>
                    <a:pt x="116032" y="147203"/>
                  </a:lnTo>
                  <a:lnTo>
                    <a:pt x="138484" y="173469"/>
                  </a:lnTo>
                  <a:lnTo>
                    <a:pt x="142189" y="183251"/>
                  </a:lnTo>
                  <a:lnTo>
                    <a:pt x="143187" y="203478"/>
                  </a:lnTo>
                  <a:lnTo>
                    <a:pt x="136611" y="221047"/>
                  </a:lnTo>
                  <a:lnTo>
                    <a:pt x="131583" y="229007"/>
                  </a:lnTo>
                  <a:lnTo>
                    <a:pt x="123551" y="234314"/>
                  </a:lnTo>
                  <a:lnTo>
                    <a:pt x="102147" y="240211"/>
                  </a:lnTo>
                  <a:lnTo>
                    <a:pt x="51165" y="235974"/>
                  </a:lnTo>
                  <a:lnTo>
                    <a:pt x="26767" y="234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93906" y="4221205"/>
              <a:ext cx="103031" cy="179707"/>
            </a:xfrm>
            <a:custGeom>
              <a:avLst/>
              <a:gdLst/>
              <a:ahLst/>
              <a:cxnLst/>
              <a:rect l="0" t="0" r="0" b="0"/>
              <a:pathLst>
                <a:path w="103031" h="179707">
                  <a:moveTo>
                    <a:pt x="28519" y="74421"/>
                  </a:moveTo>
                  <a:lnTo>
                    <a:pt x="71210" y="71302"/>
                  </a:lnTo>
                  <a:lnTo>
                    <a:pt x="81547" y="68832"/>
                  </a:lnTo>
                  <a:lnTo>
                    <a:pt x="89606" y="63676"/>
                  </a:lnTo>
                  <a:lnTo>
                    <a:pt x="101682" y="48589"/>
                  </a:lnTo>
                  <a:lnTo>
                    <a:pt x="103030" y="40822"/>
                  </a:lnTo>
                  <a:lnTo>
                    <a:pt x="101589" y="33305"/>
                  </a:lnTo>
                  <a:lnTo>
                    <a:pt x="98290" y="25953"/>
                  </a:lnTo>
                  <a:lnTo>
                    <a:pt x="76878" y="4428"/>
                  </a:lnTo>
                  <a:lnTo>
                    <a:pt x="67777" y="853"/>
                  </a:lnTo>
                  <a:lnTo>
                    <a:pt x="48306" y="0"/>
                  </a:lnTo>
                  <a:lnTo>
                    <a:pt x="31074" y="6640"/>
                  </a:lnTo>
                  <a:lnTo>
                    <a:pt x="23204" y="11687"/>
                  </a:lnTo>
                  <a:lnTo>
                    <a:pt x="11338" y="26652"/>
                  </a:lnTo>
                  <a:lnTo>
                    <a:pt x="3336" y="46172"/>
                  </a:lnTo>
                  <a:lnTo>
                    <a:pt x="0" y="82299"/>
                  </a:lnTo>
                  <a:lnTo>
                    <a:pt x="7070" y="115750"/>
                  </a:lnTo>
                  <a:lnTo>
                    <a:pt x="29828" y="155375"/>
                  </a:lnTo>
                  <a:lnTo>
                    <a:pt x="43139" y="168892"/>
                  </a:lnTo>
                  <a:lnTo>
                    <a:pt x="70632" y="179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48767" y="4253513"/>
              <a:ext cx="94757" cy="173727"/>
            </a:xfrm>
            <a:custGeom>
              <a:avLst/>
              <a:gdLst/>
              <a:ahLst/>
              <a:cxnLst/>
              <a:rect l="0" t="0" r="0" b="0"/>
              <a:pathLst>
                <a:path w="94757" h="173727">
                  <a:moveTo>
                    <a:pt x="0" y="10528"/>
                  </a:moveTo>
                  <a:lnTo>
                    <a:pt x="14654" y="63556"/>
                  </a:lnTo>
                  <a:lnTo>
                    <a:pt x="31666" y="124197"/>
                  </a:lnTo>
                  <a:lnTo>
                    <a:pt x="45639" y="168032"/>
                  </a:lnTo>
                  <a:lnTo>
                    <a:pt x="50313" y="172852"/>
                  </a:lnTo>
                  <a:lnTo>
                    <a:pt x="55769" y="173726"/>
                  </a:lnTo>
                  <a:lnTo>
                    <a:pt x="61745" y="171969"/>
                  </a:lnTo>
                  <a:lnTo>
                    <a:pt x="71506" y="154420"/>
                  </a:lnTo>
                  <a:lnTo>
                    <a:pt x="80458" y="114774"/>
                  </a:lnTo>
                  <a:lnTo>
                    <a:pt x="83484" y="5945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65969" y="4266501"/>
              <a:ext cx="104146" cy="185370"/>
            </a:xfrm>
            <a:custGeom>
              <a:avLst/>
              <a:gdLst/>
              <a:ahLst/>
              <a:cxnLst/>
              <a:rect l="0" t="0" r="0" b="0"/>
              <a:pathLst>
                <a:path w="104146" h="185370">
                  <a:moveTo>
                    <a:pt x="9140" y="71240"/>
                  </a:moveTo>
                  <a:lnTo>
                    <a:pt x="20318" y="88007"/>
                  </a:lnTo>
                  <a:lnTo>
                    <a:pt x="35164" y="99359"/>
                  </a:lnTo>
                  <a:lnTo>
                    <a:pt x="44037" y="104024"/>
                  </a:lnTo>
                  <a:lnTo>
                    <a:pt x="63254" y="106088"/>
                  </a:lnTo>
                  <a:lnTo>
                    <a:pt x="73292" y="105000"/>
                  </a:lnTo>
                  <a:lnTo>
                    <a:pt x="90684" y="94433"/>
                  </a:lnTo>
                  <a:lnTo>
                    <a:pt x="98598" y="86702"/>
                  </a:lnTo>
                  <a:lnTo>
                    <a:pt x="102704" y="78038"/>
                  </a:lnTo>
                  <a:lnTo>
                    <a:pt x="104145" y="59053"/>
                  </a:lnTo>
                  <a:lnTo>
                    <a:pt x="92791" y="28634"/>
                  </a:lnTo>
                  <a:lnTo>
                    <a:pt x="69020" y="2984"/>
                  </a:lnTo>
                  <a:lnTo>
                    <a:pt x="59588" y="0"/>
                  </a:lnTo>
                  <a:lnTo>
                    <a:pt x="39750" y="2922"/>
                  </a:lnTo>
                  <a:lnTo>
                    <a:pt x="22354" y="15140"/>
                  </a:lnTo>
                  <a:lnTo>
                    <a:pt x="14440" y="23311"/>
                  </a:lnTo>
                  <a:lnTo>
                    <a:pt x="5645" y="44869"/>
                  </a:lnTo>
                  <a:lnTo>
                    <a:pt x="0" y="96836"/>
                  </a:lnTo>
                  <a:lnTo>
                    <a:pt x="4612" y="132636"/>
                  </a:lnTo>
                  <a:lnTo>
                    <a:pt x="13366" y="151559"/>
                  </a:lnTo>
                  <a:lnTo>
                    <a:pt x="26226" y="167769"/>
                  </a:lnTo>
                  <a:lnTo>
                    <a:pt x="43640" y="182771"/>
                  </a:lnTo>
                  <a:lnTo>
                    <a:pt x="52027" y="185369"/>
                  </a:lnTo>
                  <a:lnTo>
                    <a:pt x="59958" y="184760"/>
                  </a:lnTo>
                  <a:lnTo>
                    <a:pt x="82839" y="176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16918" y="4327065"/>
              <a:ext cx="110875" cy="147547"/>
            </a:xfrm>
            <a:custGeom>
              <a:avLst/>
              <a:gdLst/>
              <a:ahLst/>
              <a:cxnLst/>
              <a:rect l="0" t="0" r="0" b="0"/>
              <a:pathLst>
                <a:path w="110875" h="147547">
                  <a:moveTo>
                    <a:pt x="5589" y="42261"/>
                  </a:moveTo>
                  <a:lnTo>
                    <a:pt x="0" y="59029"/>
                  </a:lnTo>
                  <a:lnTo>
                    <a:pt x="4044" y="117707"/>
                  </a:lnTo>
                  <a:lnTo>
                    <a:pt x="4903" y="135454"/>
                  </a:lnTo>
                  <a:lnTo>
                    <a:pt x="8668" y="74820"/>
                  </a:lnTo>
                  <a:lnTo>
                    <a:pt x="24712" y="22502"/>
                  </a:lnTo>
                  <a:lnTo>
                    <a:pt x="35925" y="5793"/>
                  </a:lnTo>
                  <a:lnTo>
                    <a:pt x="43361" y="1571"/>
                  </a:lnTo>
                  <a:lnTo>
                    <a:pt x="60981" y="0"/>
                  </a:lnTo>
                  <a:lnTo>
                    <a:pt x="77392" y="6321"/>
                  </a:lnTo>
                  <a:lnTo>
                    <a:pt x="85043" y="11282"/>
                  </a:lnTo>
                  <a:lnTo>
                    <a:pt x="96664" y="26153"/>
                  </a:lnTo>
                  <a:lnTo>
                    <a:pt x="104558" y="45630"/>
                  </a:lnTo>
                  <a:lnTo>
                    <a:pt x="109626" y="96263"/>
                  </a:lnTo>
                  <a:lnTo>
                    <a:pt x="110874" y="147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01967" y="4127171"/>
              <a:ext cx="119915" cy="347441"/>
            </a:xfrm>
            <a:custGeom>
              <a:avLst/>
              <a:gdLst/>
              <a:ahLst/>
              <a:cxnLst/>
              <a:rect l="0" t="0" r="0" b="0"/>
              <a:pathLst>
                <a:path w="119915" h="347441">
                  <a:moveTo>
                    <a:pt x="20624" y="0"/>
                  </a:moveTo>
                  <a:lnTo>
                    <a:pt x="12290" y="37478"/>
                  </a:lnTo>
                  <a:lnTo>
                    <a:pt x="10528" y="88901"/>
                  </a:lnTo>
                  <a:lnTo>
                    <a:pt x="10181" y="145289"/>
                  </a:lnTo>
                  <a:lnTo>
                    <a:pt x="10112" y="208420"/>
                  </a:lnTo>
                  <a:lnTo>
                    <a:pt x="10098" y="266297"/>
                  </a:lnTo>
                  <a:lnTo>
                    <a:pt x="4507" y="303120"/>
                  </a:lnTo>
                  <a:lnTo>
                    <a:pt x="2860" y="306195"/>
                  </a:lnTo>
                  <a:lnTo>
                    <a:pt x="1763" y="303566"/>
                  </a:lnTo>
                  <a:lnTo>
                    <a:pt x="0" y="260135"/>
                  </a:lnTo>
                  <a:lnTo>
                    <a:pt x="5999" y="238058"/>
                  </a:lnTo>
                  <a:lnTo>
                    <a:pt x="28913" y="204821"/>
                  </a:lnTo>
                  <a:lnTo>
                    <a:pt x="36678" y="200888"/>
                  </a:lnTo>
                  <a:lnTo>
                    <a:pt x="54666" y="199638"/>
                  </a:lnTo>
                  <a:lnTo>
                    <a:pt x="71238" y="206101"/>
                  </a:lnTo>
                  <a:lnTo>
                    <a:pt x="78933" y="211100"/>
                  </a:lnTo>
                  <a:lnTo>
                    <a:pt x="90602" y="226013"/>
                  </a:lnTo>
                  <a:lnTo>
                    <a:pt x="115053" y="284700"/>
                  </a:lnTo>
                  <a:lnTo>
                    <a:pt x="119914" y="305518"/>
                  </a:lnTo>
                  <a:lnTo>
                    <a:pt x="11538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559895" y="4295626"/>
              <a:ext cx="112392" cy="178997"/>
            </a:xfrm>
            <a:custGeom>
              <a:avLst/>
              <a:gdLst/>
              <a:ahLst/>
              <a:cxnLst/>
              <a:rect l="0" t="0" r="0" b="0"/>
              <a:pathLst>
                <a:path w="112392" h="178997">
                  <a:moveTo>
                    <a:pt x="10094" y="21058"/>
                  </a:moveTo>
                  <a:lnTo>
                    <a:pt x="1761" y="58536"/>
                  </a:lnTo>
                  <a:lnTo>
                    <a:pt x="0" y="109959"/>
                  </a:lnTo>
                  <a:lnTo>
                    <a:pt x="5283" y="145665"/>
                  </a:lnTo>
                  <a:lnTo>
                    <a:pt x="19847" y="172882"/>
                  </a:lnTo>
                  <a:lnTo>
                    <a:pt x="27124" y="177256"/>
                  </a:lnTo>
                  <a:lnTo>
                    <a:pt x="44570" y="178996"/>
                  </a:lnTo>
                  <a:lnTo>
                    <a:pt x="52965" y="175483"/>
                  </a:lnTo>
                  <a:lnTo>
                    <a:pt x="75959" y="153771"/>
                  </a:lnTo>
                  <a:lnTo>
                    <a:pt x="101570" y="114993"/>
                  </a:lnTo>
                  <a:lnTo>
                    <a:pt x="109243" y="92053"/>
                  </a:lnTo>
                  <a:lnTo>
                    <a:pt x="112391" y="48592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96331" y="4294012"/>
              <a:ext cx="136872" cy="159543"/>
            </a:xfrm>
            <a:custGeom>
              <a:avLst/>
              <a:gdLst/>
              <a:ahLst/>
              <a:cxnLst/>
              <a:rect l="0" t="0" r="0" b="0"/>
              <a:pathLst>
                <a:path w="136872" h="159543">
                  <a:moveTo>
                    <a:pt x="0" y="64786"/>
                  </a:moveTo>
                  <a:lnTo>
                    <a:pt x="3120" y="107477"/>
                  </a:lnTo>
                  <a:lnTo>
                    <a:pt x="9553" y="158665"/>
                  </a:lnTo>
                  <a:lnTo>
                    <a:pt x="10443" y="107251"/>
                  </a:lnTo>
                  <a:lnTo>
                    <a:pt x="16107" y="45392"/>
                  </a:lnTo>
                  <a:lnTo>
                    <a:pt x="30769" y="18225"/>
                  </a:lnTo>
                  <a:lnTo>
                    <a:pt x="46431" y="5878"/>
                  </a:lnTo>
                  <a:lnTo>
                    <a:pt x="55521" y="947"/>
                  </a:lnTo>
                  <a:lnTo>
                    <a:pt x="63920" y="0"/>
                  </a:lnTo>
                  <a:lnTo>
                    <a:pt x="79492" y="5186"/>
                  </a:lnTo>
                  <a:lnTo>
                    <a:pt x="101413" y="21260"/>
                  </a:lnTo>
                  <a:lnTo>
                    <a:pt x="117136" y="46430"/>
                  </a:lnTo>
                  <a:lnTo>
                    <a:pt x="131760" y="87546"/>
                  </a:lnTo>
                  <a:lnTo>
                    <a:pt x="135862" y="133276"/>
                  </a:lnTo>
                  <a:lnTo>
                    <a:pt x="136871" y="159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60576" y="4124812"/>
              <a:ext cx="141083" cy="349807"/>
            </a:xfrm>
            <a:custGeom>
              <a:avLst/>
              <a:gdLst/>
              <a:ahLst/>
              <a:cxnLst/>
              <a:rect l="0" t="0" r="0" b="0"/>
              <a:pathLst>
                <a:path w="141083" h="349807">
                  <a:moveTo>
                    <a:pt x="98968" y="255043"/>
                  </a:moveTo>
                  <a:lnTo>
                    <a:pt x="95848" y="212351"/>
                  </a:lnTo>
                  <a:lnTo>
                    <a:pt x="93378" y="202015"/>
                  </a:lnTo>
                  <a:lnTo>
                    <a:pt x="88223" y="193955"/>
                  </a:lnTo>
                  <a:lnTo>
                    <a:pt x="73135" y="181879"/>
                  </a:lnTo>
                  <a:lnTo>
                    <a:pt x="64199" y="180531"/>
                  </a:lnTo>
                  <a:lnTo>
                    <a:pt x="44911" y="185271"/>
                  </a:lnTo>
                  <a:lnTo>
                    <a:pt x="27759" y="198297"/>
                  </a:lnTo>
                  <a:lnTo>
                    <a:pt x="19910" y="206684"/>
                  </a:lnTo>
                  <a:lnTo>
                    <a:pt x="11188" y="228480"/>
                  </a:lnTo>
                  <a:lnTo>
                    <a:pt x="0" y="280602"/>
                  </a:lnTo>
                  <a:lnTo>
                    <a:pt x="1144" y="316428"/>
                  </a:lnTo>
                  <a:lnTo>
                    <a:pt x="9087" y="335357"/>
                  </a:lnTo>
                  <a:lnTo>
                    <a:pt x="14481" y="343681"/>
                  </a:lnTo>
                  <a:lnTo>
                    <a:pt x="21586" y="348060"/>
                  </a:lnTo>
                  <a:lnTo>
                    <a:pt x="38840" y="349806"/>
                  </a:lnTo>
                  <a:lnTo>
                    <a:pt x="46015" y="346294"/>
                  </a:lnTo>
                  <a:lnTo>
                    <a:pt x="75515" y="305837"/>
                  </a:lnTo>
                  <a:lnTo>
                    <a:pt x="101959" y="244352"/>
                  </a:lnTo>
                  <a:lnTo>
                    <a:pt x="119957" y="183517"/>
                  </a:lnTo>
                  <a:lnTo>
                    <a:pt x="127413" y="147282"/>
                  </a:lnTo>
                  <a:lnTo>
                    <a:pt x="129933" y="93117"/>
                  </a:lnTo>
                  <a:lnTo>
                    <a:pt x="137666" y="37357"/>
                  </a:lnTo>
                  <a:lnTo>
                    <a:pt x="139563" y="9335"/>
                  </a:lnTo>
                  <a:lnTo>
                    <a:pt x="137730" y="2330"/>
                  </a:lnTo>
                  <a:lnTo>
                    <a:pt x="134168" y="0"/>
                  </a:lnTo>
                  <a:lnTo>
                    <a:pt x="129454" y="786"/>
                  </a:lnTo>
                  <a:lnTo>
                    <a:pt x="126310" y="5990"/>
                  </a:lnTo>
                  <a:lnTo>
                    <a:pt x="120852" y="60837"/>
                  </a:lnTo>
                  <a:lnTo>
                    <a:pt x="120188" y="116292"/>
                  </a:lnTo>
                  <a:lnTo>
                    <a:pt x="123176" y="179239"/>
                  </a:lnTo>
                  <a:lnTo>
                    <a:pt x="129096" y="237079"/>
                  </a:lnTo>
                  <a:lnTo>
                    <a:pt x="133026" y="256028"/>
                  </a:lnTo>
                  <a:lnTo>
                    <a:pt x="141082" y="276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43772" y="4253513"/>
              <a:ext cx="73700" cy="179255"/>
            </a:xfrm>
            <a:custGeom>
              <a:avLst/>
              <a:gdLst/>
              <a:ahLst/>
              <a:cxnLst/>
              <a:rect l="0" t="0" r="0" b="0"/>
              <a:pathLst>
                <a:path w="73700" h="179255">
                  <a:moveTo>
                    <a:pt x="0" y="84228"/>
                  </a:moveTo>
                  <a:lnTo>
                    <a:pt x="0" y="142845"/>
                  </a:lnTo>
                  <a:lnTo>
                    <a:pt x="6066" y="179254"/>
                  </a:lnTo>
                  <a:lnTo>
                    <a:pt x="687" y="117344"/>
                  </a:lnTo>
                  <a:lnTo>
                    <a:pt x="3256" y="65899"/>
                  </a:lnTo>
                  <a:lnTo>
                    <a:pt x="9635" y="44496"/>
                  </a:lnTo>
                  <a:lnTo>
                    <a:pt x="20270" y="27185"/>
                  </a:lnTo>
                  <a:lnTo>
                    <a:pt x="35915" y="1481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49057" y="4247685"/>
              <a:ext cx="97864" cy="168098"/>
            </a:xfrm>
            <a:custGeom>
              <a:avLst/>
              <a:gdLst/>
              <a:ahLst/>
              <a:cxnLst/>
              <a:rect l="0" t="0" r="0" b="0"/>
              <a:pathLst>
                <a:path w="97864" h="168098">
                  <a:moveTo>
                    <a:pt x="0" y="111113"/>
                  </a:moveTo>
                  <a:lnTo>
                    <a:pt x="42692" y="107993"/>
                  </a:lnTo>
                  <a:lnTo>
                    <a:pt x="62258" y="101537"/>
                  </a:lnTo>
                  <a:lnTo>
                    <a:pt x="78753" y="90869"/>
                  </a:lnTo>
                  <a:lnTo>
                    <a:pt x="90764" y="75209"/>
                  </a:lnTo>
                  <a:lnTo>
                    <a:pt x="95604" y="66120"/>
                  </a:lnTo>
                  <a:lnTo>
                    <a:pt x="97863" y="46662"/>
                  </a:lnTo>
                  <a:lnTo>
                    <a:pt x="93798" y="27486"/>
                  </a:lnTo>
                  <a:lnTo>
                    <a:pt x="84192" y="11164"/>
                  </a:lnTo>
                  <a:lnTo>
                    <a:pt x="76015" y="5876"/>
                  </a:lnTo>
                  <a:lnTo>
                    <a:pt x="54451" y="0"/>
                  </a:lnTo>
                  <a:lnTo>
                    <a:pt x="44490" y="773"/>
                  </a:lnTo>
                  <a:lnTo>
                    <a:pt x="27182" y="7870"/>
                  </a:lnTo>
                  <a:lnTo>
                    <a:pt x="14811" y="21943"/>
                  </a:lnTo>
                  <a:lnTo>
                    <a:pt x="9874" y="30609"/>
                  </a:lnTo>
                  <a:lnTo>
                    <a:pt x="2926" y="70752"/>
                  </a:lnTo>
                  <a:lnTo>
                    <a:pt x="6456" y="114102"/>
                  </a:lnTo>
                  <a:lnTo>
                    <a:pt x="20500" y="150993"/>
                  </a:lnTo>
                  <a:lnTo>
                    <a:pt x="28874" y="158756"/>
                  </a:lnTo>
                  <a:lnTo>
                    <a:pt x="50658" y="167383"/>
                  </a:lnTo>
                  <a:lnTo>
                    <a:pt x="69697" y="168097"/>
                  </a:lnTo>
                  <a:lnTo>
                    <a:pt x="94756" y="163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09486" y="4043994"/>
              <a:ext cx="143234" cy="404322"/>
            </a:xfrm>
            <a:custGeom>
              <a:avLst/>
              <a:gdLst/>
              <a:ahLst/>
              <a:cxnLst/>
              <a:rect l="0" t="0" r="0" b="0"/>
              <a:pathLst>
                <a:path w="143234" h="404322">
                  <a:moveTo>
                    <a:pt x="102783" y="335861"/>
                  </a:moveTo>
                  <a:lnTo>
                    <a:pt x="83655" y="281986"/>
                  </a:lnTo>
                  <a:lnTo>
                    <a:pt x="72445" y="261614"/>
                  </a:lnTo>
                  <a:lnTo>
                    <a:pt x="63840" y="255947"/>
                  </a:lnTo>
                  <a:lnTo>
                    <a:pt x="41802" y="252770"/>
                  </a:lnTo>
                  <a:lnTo>
                    <a:pt x="32883" y="255900"/>
                  </a:lnTo>
                  <a:lnTo>
                    <a:pt x="19854" y="268737"/>
                  </a:lnTo>
                  <a:lnTo>
                    <a:pt x="5942" y="295695"/>
                  </a:lnTo>
                  <a:lnTo>
                    <a:pt x="0" y="331499"/>
                  </a:lnTo>
                  <a:lnTo>
                    <a:pt x="3829" y="366154"/>
                  </a:lnTo>
                  <a:lnTo>
                    <a:pt x="17961" y="398649"/>
                  </a:lnTo>
                  <a:lnTo>
                    <a:pt x="26348" y="403456"/>
                  </a:lnTo>
                  <a:lnTo>
                    <a:pt x="36618" y="404321"/>
                  </a:lnTo>
                  <a:lnTo>
                    <a:pt x="48145" y="402558"/>
                  </a:lnTo>
                  <a:lnTo>
                    <a:pt x="58169" y="396703"/>
                  </a:lnTo>
                  <a:lnTo>
                    <a:pt x="83455" y="366106"/>
                  </a:lnTo>
                  <a:lnTo>
                    <a:pt x="109841" y="313846"/>
                  </a:lnTo>
                  <a:lnTo>
                    <a:pt x="126664" y="252873"/>
                  </a:lnTo>
                  <a:lnTo>
                    <a:pt x="132086" y="201827"/>
                  </a:lnTo>
                  <a:lnTo>
                    <a:pt x="139282" y="149658"/>
                  </a:lnTo>
                  <a:lnTo>
                    <a:pt x="143233" y="97156"/>
                  </a:lnTo>
                  <a:lnTo>
                    <a:pt x="136163" y="35419"/>
                  </a:lnTo>
                  <a:lnTo>
                    <a:pt x="130098" y="6579"/>
                  </a:lnTo>
                  <a:lnTo>
                    <a:pt x="126842" y="526"/>
                  </a:lnTo>
                  <a:lnTo>
                    <a:pt x="123502" y="0"/>
                  </a:lnTo>
                  <a:lnTo>
                    <a:pt x="120105" y="3159"/>
                  </a:lnTo>
                  <a:lnTo>
                    <a:pt x="99254" y="52885"/>
                  </a:lnTo>
                  <a:lnTo>
                    <a:pt x="93638" y="103536"/>
                  </a:lnTo>
                  <a:lnTo>
                    <a:pt x="92528" y="165534"/>
                  </a:lnTo>
                  <a:lnTo>
                    <a:pt x="92309" y="228776"/>
                  </a:lnTo>
                  <a:lnTo>
                    <a:pt x="99501" y="285679"/>
                  </a:lnTo>
                  <a:lnTo>
                    <a:pt x="102783" y="314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596600" y="5022093"/>
            <a:ext cx="1738242" cy="642239"/>
            <a:chOff x="2596600" y="5022093"/>
            <a:chExt cx="1738242" cy="642239"/>
          </a:xfrm>
        </p:grpSpPr>
        <p:sp>
          <p:nvSpPr>
            <p:cNvPr id="130" name="Freeform 129"/>
            <p:cNvSpPr/>
            <p:nvPr/>
          </p:nvSpPr>
          <p:spPr>
            <a:xfrm>
              <a:off x="2596600" y="5324207"/>
              <a:ext cx="142539" cy="189267"/>
            </a:xfrm>
            <a:custGeom>
              <a:avLst/>
              <a:gdLst/>
              <a:ahLst/>
              <a:cxnLst/>
              <a:rect l="0" t="0" r="0" b="0"/>
              <a:pathLst>
                <a:path w="142539" h="189267">
                  <a:moveTo>
                    <a:pt x="3938" y="34798"/>
                  </a:moveTo>
                  <a:lnTo>
                    <a:pt x="38836" y="64106"/>
                  </a:lnTo>
                  <a:lnTo>
                    <a:pt x="68091" y="78707"/>
                  </a:lnTo>
                  <a:lnTo>
                    <a:pt x="88602" y="80439"/>
                  </a:lnTo>
                  <a:lnTo>
                    <a:pt x="108247" y="76140"/>
                  </a:lnTo>
                  <a:lnTo>
                    <a:pt x="124777" y="66431"/>
                  </a:lnTo>
                  <a:lnTo>
                    <a:pt x="136803" y="51196"/>
                  </a:lnTo>
                  <a:lnTo>
                    <a:pt x="141648" y="42221"/>
                  </a:lnTo>
                  <a:lnTo>
                    <a:pt x="142538" y="33897"/>
                  </a:lnTo>
                  <a:lnTo>
                    <a:pt x="137288" y="18410"/>
                  </a:lnTo>
                  <a:lnTo>
                    <a:pt x="124036" y="6847"/>
                  </a:lnTo>
                  <a:lnTo>
                    <a:pt x="115589" y="2126"/>
                  </a:lnTo>
                  <a:lnTo>
                    <a:pt x="96845" y="0"/>
                  </a:lnTo>
                  <a:lnTo>
                    <a:pt x="76816" y="4124"/>
                  </a:lnTo>
                  <a:lnTo>
                    <a:pt x="46979" y="19600"/>
                  </a:lnTo>
                  <a:lnTo>
                    <a:pt x="30476" y="32333"/>
                  </a:lnTo>
                  <a:lnTo>
                    <a:pt x="13621" y="58244"/>
                  </a:lnTo>
                  <a:lnTo>
                    <a:pt x="1218" y="88148"/>
                  </a:lnTo>
                  <a:lnTo>
                    <a:pt x="0" y="111932"/>
                  </a:lnTo>
                  <a:lnTo>
                    <a:pt x="8750" y="159738"/>
                  </a:lnTo>
                  <a:lnTo>
                    <a:pt x="14165" y="168394"/>
                  </a:lnTo>
                  <a:lnTo>
                    <a:pt x="29541" y="181132"/>
                  </a:lnTo>
                  <a:lnTo>
                    <a:pt x="51192" y="187573"/>
                  </a:lnTo>
                  <a:lnTo>
                    <a:pt x="76413" y="189266"/>
                  </a:lnTo>
                  <a:lnTo>
                    <a:pt x="113410" y="183642"/>
                  </a:lnTo>
                  <a:lnTo>
                    <a:pt x="140809" y="17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21637" y="5390590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8333" y="54145"/>
                  </a:lnTo>
                  <a:lnTo>
                    <a:pt x="11892" y="80217"/>
                  </a:lnTo>
                  <a:lnTo>
                    <a:pt x="27002" y="122430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21637" y="5232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95336" y="5316693"/>
              <a:ext cx="173136" cy="347639"/>
            </a:xfrm>
            <a:custGeom>
              <a:avLst/>
              <a:gdLst/>
              <a:ahLst/>
              <a:cxnLst/>
              <a:rect l="0" t="0" r="0" b="0"/>
              <a:pathLst>
                <a:path w="173136" h="347639">
                  <a:moveTo>
                    <a:pt x="126342" y="84426"/>
                  </a:moveTo>
                  <a:lnTo>
                    <a:pt x="123223" y="41734"/>
                  </a:lnTo>
                  <a:lnTo>
                    <a:pt x="120753" y="31398"/>
                  </a:lnTo>
                  <a:lnTo>
                    <a:pt x="108650" y="13675"/>
                  </a:lnTo>
                  <a:lnTo>
                    <a:pt x="100510" y="5673"/>
                  </a:lnTo>
                  <a:lnTo>
                    <a:pt x="91573" y="1508"/>
                  </a:lnTo>
                  <a:lnTo>
                    <a:pt x="72285" y="0"/>
                  </a:lnTo>
                  <a:lnTo>
                    <a:pt x="55134" y="6349"/>
                  </a:lnTo>
                  <a:lnTo>
                    <a:pt x="47284" y="11318"/>
                  </a:lnTo>
                  <a:lnTo>
                    <a:pt x="35444" y="29317"/>
                  </a:lnTo>
                  <a:lnTo>
                    <a:pt x="18310" y="73410"/>
                  </a:lnTo>
                  <a:lnTo>
                    <a:pt x="18423" y="110928"/>
                  </a:lnTo>
                  <a:lnTo>
                    <a:pt x="22811" y="120811"/>
                  </a:lnTo>
                  <a:lnTo>
                    <a:pt x="37044" y="134912"/>
                  </a:lnTo>
                  <a:lnTo>
                    <a:pt x="45753" y="136801"/>
                  </a:lnTo>
                  <a:lnTo>
                    <a:pt x="64789" y="132660"/>
                  </a:lnTo>
                  <a:lnTo>
                    <a:pt x="81828" y="119901"/>
                  </a:lnTo>
                  <a:lnTo>
                    <a:pt x="96030" y="102532"/>
                  </a:lnTo>
                  <a:lnTo>
                    <a:pt x="106241" y="83114"/>
                  </a:lnTo>
                  <a:lnTo>
                    <a:pt x="110602" y="80042"/>
                  </a:lnTo>
                  <a:lnTo>
                    <a:pt x="114679" y="81503"/>
                  </a:lnTo>
                  <a:lnTo>
                    <a:pt x="118567" y="85987"/>
                  </a:lnTo>
                  <a:lnTo>
                    <a:pt x="140314" y="147195"/>
                  </a:lnTo>
                  <a:lnTo>
                    <a:pt x="157919" y="203306"/>
                  </a:lnTo>
                  <a:lnTo>
                    <a:pt x="173135" y="262428"/>
                  </a:lnTo>
                  <a:lnTo>
                    <a:pt x="171316" y="284031"/>
                  </a:lnTo>
                  <a:lnTo>
                    <a:pt x="166853" y="292365"/>
                  </a:lnTo>
                  <a:lnTo>
                    <a:pt x="152536" y="304745"/>
                  </a:lnTo>
                  <a:lnTo>
                    <a:pt x="131355" y="311027"/>
                  </a:lnTo>
                  <a:lnTo>
                    <a:pt x="74360" y="323796"/>
                  </a:lnTo>
                  <a:lnTo>
                    <a:pt x="14096" y="343022"/>
                  </a:lnTo>
                  <a:lnTo>
                    <a:pt x="0" y="347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63792" y="5053679"/>
              <a:ext cx="168457" cy="357969"/>
            </a:xfrm>
            <a:custGeom>
              <a:avLst/>
              <a:gdLst/>
              <a:ahLst/>
              <a:cxnLst/>
              <a:rect l="0" t="0" r="0" b="0"/>
              <a:pathLst>
                <a:path w="168457" h="357969">
                  <a:moveTo>
                    <a:pt x="0" y="0"/>
                  </a:moveTo>
                  <a:lnTo>
                    <a:pt x="1" y="52050"/>
                  </a:lnTo>
                  <a:lnTo>
                    <a:pt x="3120" y="101989"/>
                  </a:lnTo>
                  <a:lnTo>
                    <a:pt x="11453" y="152661"/>
                  </a:lnTo>
                  <a:lnTo>
                    <a:pt x="21331" y="205889"/>
                  </a:lnTo>
                  <a:lnTo>
                    <a:pt x="28547" y="254417"/>
                  </a:lnTo>
                  <a:lnTo>
                    <a:pt x="36575" y="312037"/>
                  </a:lnTo>
                  <a:lnTo>
                    <a:pt x="41020" y="356261"/>
                  </a:lnTo>
                  <a:lnTo>
                    <a:pt x="50424" y="305605"/>
                  </a:lnTo>
                  <a:lnTo>
                    <a:pt x="61214" y="268104"/>
                  </a:lnTo>
                  <a:lnTo>
                    <a:pt x="85228" y="233286"/>
                  </a:lnTo>
                  <a:lnTo>
                    <a:pt x="91914" y="225714"/>
                  </a:lnTo>
                  <a:lnTo>
                    <a:pt x="99880" y="223005"/>
                  </a:lnTo>
                  <a:lnTo>
                    <a:pt x="118091" y="226235"/>
                  </a:lnTo>
                  <a:lnTo>
                    <a:pt x="134763" y="238589"/>
                  </a:lnTo>
                  <a:lnTo>
                    <a:pt x="148802" y="255778"/>
                  </a:lnTo>
                  <a:lnTo>
                    <a:pt x="158941" y="275116"/>
                  </a:lnTo>
                  <a:lnTo>
                    <a:pt x="167203" y="331778"/>
                  </a:lnTo>
                  <a:lnTo>
                    <a:pt x="168456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95419" y="5053679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0839"/>
                  </a:lnTo>
                  <a:lnTo>
                    <a:pt x="7236" y="221023"/>
                  </a:lnTo>
                  <a:lnTo>
                    <a:pt x="9553" y="274498"/>
                  </a:lnTo>
                  <a:lnTo>
                    <a:pt x="13456" y="332555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11191" y="5180021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8" y="8333"/>
                  </a:lnTo>
                  <a:lnTo>
                    <a:pt x="73141" y="18644"/>
                  </a:lnTo>
                  <a:lnTo>
                    <a:pt x="26493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11233" y="5274777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34746" y="50365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48062" y="5180021"/>
              <a:ext cx="178985" cy="431669"/>
            </a:xfrm>
            <a:custGeom>
              <a:avLst/>
              <a:gdLst/>
              <a:ahLst/>
              <a:cxnLst/>
              <a:rect l="0" t="0" r="0" b="0"/>
              <a:pathLst>
                <a:path w="178985" h="431669">
                  <a:moveTo>
                    <a:pt x="178984" y="0"/>
                  </a:moveTo>
                  <a:lnTo>
                    <a:pt x="155265" y="43962"/>
                  </a:lnTo>
                  <a:lnTo>
                    <a:pt x="136982" y="103333"/>
                  </a:lnTo>
                  <a:lnTo>
                    <a:pt x="117265" y="158191"/>
                  </a:lnTo>
                  <a:lnTo>
                    <a:pt x="97656" y="208178"/>
                  </a:lnTo>
                  <a:lnTo>
                    <a:pt x="71439" y="260034"/>
                  </a:lnTo>
                  <a:lnTo>
                    <a:pt x="40714" y="320383"/>
                  </a:lnTo>
                  <a:lnTo>
                    <a:pt x="18287" y="38382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00746" y="5264248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11444" y="5022093"/>
              <a:ext cx="10401" cy="368498"/>
            </a:xfrm>
            <a:custGeom>
              <a:avLst/>
              <a:gdLst/>
              <a:ahLst/>
              <a:cxnLst/>
              <a:rect l="0" t="0" r="0" b="0"/>
              <a:pathLst>
                <a:path w="10401" h="368498">
                  <a:moveTo>
                    <a:pt x="10400" y="0"/>
                  </a:moveTo>
                  <a:lnTo>
                    <a:pt x="1335" y="58617"/>
                  </a:lnTo>
                  <a:lnTo>
                    <a:pt x="305" y="104585"/>
                  </a:lnTo>
                  <a:lnTo>
                    <a:pt x="0" y="160839"/>
                  </a:lnTo>
                  <a:lnTo>
                    <a:pt x="7132" y="219854"/>
                  </a:lnTo>
                  <a:lnTo>
                    <a:pt x="9755" y="282290"/>
                  </a:lnTo>
                  <a:lnTo>
                    <a:pt x="10273" y="340030"/>
                  </a:lnTo>
                  <a:lnTo>
                    <a:pt x="1040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716559" y="5158963"/>
              <a:ext cx="189514" cy="21059"/>
            </a:xfrm>
            <a:custGeom>
              <a:avLst/>
              <a:gdLst/>
              <a:ahLst/>
              <a:cxnLst/>
              <a:rect l="0" t="0" r="0" b="0"/>
              <a:pathLst>
                <a:path w="189514" h="21059">
                  <a:moveTo>
                    <a:pt x="189513" y="0"/>
                  </a:moveTo>
                  <a:lnTo>
                    <a:pt x="130896" y="0"/>
                  </a:lnTo>
                  <a:lnTo>
                    <a:pt x="75552" y="8406"/>
                  </a:lnTo>
                  <a:lnTo>
                    <a:pt x="21986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916601" y="5169492"/>
              <a:ext cx="225635" cy="210754"/>
            </a:xfrm>
            <a:custGeom>
              <a:avLst/>
              <a:gdLst/>
              <a:ahLst/>
              <a:cxnLst/>
              <a:rect l="0" t="0" r="0" b="0"/>
              <a:pathLst>
                <a:path w="225635" h="210754">
                  <a:moveTo>
                    <a:pt x="0" y="52642"/>
                  </a:moveTo>
                  <a:lnTo>
                    <a:pt x="0" y="111259"/>
                  </a:lnTo>
                  <a:lnTo>
                    <a:pt x="11453" y="170976"/>
                  </a:lnTo>
                  <a:lnTo>
                    <a:pt x="14654" y="184174"/>
                  </a:lnTo>
                  <a:lnTo>
                    <a:pt x="20298" y="191803"/>
                  </a:lnTo>
                  <a:lnTo>
                    <a:pt x="27569" y="195719"/>
                  </a:lnTo>
                  <a:lnTo>
                    <a:pt x="35927" y="197159"/>
                  </a:lnTo>
                  <a:lnTo>
                    <a:pt x="43839" y="195780"/>
                  </a:lnTo>
                  <a:lnTo>
                    <a:pt x="58868" y="188009"/>
                  </a:lnTo>
                  <a:lnTo>
                    <a:pt x="70227" y="173637"/>
                  </a:lnTo>
                  <a:lnTo>
                    <a:pt x="94451" y="115344"/>
                  </a:lnTo>
                  <a:lnTo>
                    <a:pt x="98063" y="104972"/>
                  </a:lnTo>
                  <a:lnTo>
                    <a:pt x="100470" y="103907"/>
                  </a:lnTo>
                  <a:lnTo>
                    <a:pt x="113268" y="158422"/>
                  </a:lnTo>
                  <a:lnTo>
                    <a:pt x="124288" y="188490"/>
                  </a:lnTo>
                  <a:lnTo>
                    <a:pt x="135567" y="205046"/>
                  </a:lnTo>
                  <a:lnTo>
                    <a:pt x="143020" y="209227"/>
                  </a:lnTo>
                  <a:lnTo>
                    <a:pt x="160660" y="210753"/>
                  </a:lnTo>
                  <a:lnTo>
                    <a:pt x="177079" y="204412"/>
                  </a:lnTo>
                  <a:lnTo>
                    <a:pt x="184733" y="199446"/>
                  </a:lnTo>
                  <a:lnTo>
                    <a:pt x="196357" y="184569"/>
                  </a:lnTo>
                  <a:lnTo>
                    <a:pt x="220775" y="122788"/>
                  </a:lnTo>
                  <a:lnTo>
                    <a:pt x="225634" y="95517"/>
                  </a:lnTo>
                  <a:lnTo>
                    <a:pt x="219221" y="3658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172434" y="5190549"/>
              <a:ext cx="162408" cy="221179"/>
            </a:xfrm>
            <a:custGeom>
              <a:avLst/>
              <a:gdLst/>
              <a:ahLst/>
              <a:cxnLst/>
              <a:rect l="0" t="0" r="0" b="0"/>
              <a:pathLst>
                <a:path w="162408" h="221179">
                  <a:moveTo>
                    <a:pt x="70550" y="21057"/>
                  </a:moveTo>
                  <a:lnTo>
                    <a:pt x="53783" y="15468"/>
                  </a:lnTo>
                  <a:lnTo>
                    <a:pt x="36192" y="15843"/>
                  </a:lnTo>
                  <a:lnTo>
                    <a:pt x="26587" y="17581"/>
                  </a:lnTo>
                  <a:lnTo>
                    <a:pt x="19015" y="22249"/>
                  </a:lnTo>
                  <a:lnTo>
                    <a:pt x="7481" y="36795"/>
                  </a:lnTo>
                  <a:lnTo>
                    <a:pt x="0" y="70304"/>
                  </a:lnTo>
                  <a:lnTo>
                    <a:pt x="5878" y="129614"/>
                  </a:lnTo>
                  <a:lnTo>
                    <a:pt x="21424" y="177551"/>
                  </a:lnTo>
                  <a:lnTo>
                    <a:pt x="46678" y="215226"/>
                  </a:lnTo>
                  <a:lnTo>
                    <a:pt x="55805" y="219523"/>
                  </a:lnTo>
                  <a:lnTo>
                    <a:pt x="78425" y="221178"/>
                  </a:lnTo>
                  <a:lnTo>
                    <a:pt x="111878" y="209944"/>
                  </a:lnTo>
                  <a:lnTo>
                    <a:pt x="138428" y="191797"/>
                  </a:lnTo>
                  <a:lnTo>
                    <a:pt x="155523" y="166013"/>
                  </a:lnTo>
                  <a:lnTo>
                    <a:pt x="162407" y="130557"/>
                  </a:lnTo>
                  <a:lnTo>
                    <a:pt x="156328" y="77825"/>
                  </a:lnTo>
                  <a:lnTo>
                    <a:pt x="146009" y="44506"/>
                  </a:lnTo>
                  <a:lnTo>
                    <a:pt x="128653" y="20466"/>
                  </a:lnTo>
                  <a:lnTo>
                    <a:pt x="102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8601782" y="4348269"/>
            <a:ext cx="49751" cy="178985"/>
          </a:xfrm>
          <a:custGeom>
            <a:avLst/>
            <a:gdLst/>
            <a:ahLst/>
            <a:cxnLst/>
            <a:rect l="0" t="0" r="0" b="0"/>
            <a:pathLst>
              <a:path w="49751" h="178985">
                <a:moveTo>
                  <a:pt x="0" y="0"/>
                </a:moveTo>
                <a:lnTo>
                  <a:pt x="5590" y="16768"/>
                </a:lnTo>
                <a:lnTo>
                  <a:pt x="42879" y="74247"/>
                </a:lnTo>
                <a:lnTo>
                  <a:pt x="49750" y="116626"/>
                </a:lnTo>
                <a:lnTo>
                  <a:pt x="42114" y="1789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73511" y="157927"/>
            <a:ext cx="7380027" cy="736996"/>
            <a:chOff x="373511" y="157927"/>
            <a:chExt cx="7380027" cy="736996"/>
          </a:xfrm>
        </p:grpSpPr>
        <p:sp>
          <p:nvSpPr>
            <p:cNvPr id="2" name="Freeform 1"/>
            <p:cNvSpPr/>
            <p:nvPr/>
          </p:nvSpPr>
          <p:spPr>
            <a:xfrm>
              <a:off x="373511" y="182215"/>
              <a:ext cx="362651" cy="529374"/>
            </a:xfrm>
            <a:custGeom>
              <a:avLst/>
              <a:gdLst/>
              <a:ahLst/>
              <a:cxnLst/>
              <a:rect l="0" t="0" r="0" b="0"/>
              <a:pathLst>
                <a:path w="362651" h="529374">
                  <a:moveTo>
                    <a:pt x="237141" y="38883"/>
                  </a:moveTo>
                  <a:lnTo>
                    <a:pt x="183266" y="11372"/>
                  </a:lnTo>
                  <a:lnTo>
                    <a:pt x="139022" y="0"/>
                  </a:lnTo>
                  <a:lnTo>
                    <a:pt x="99274" y="846"/>
                  </a:lnTo>
                  <a:lnTo>
                    <a:pt x="74092" y="6770"/>
                  </a:lnTo>
                  <a:lnTo>
                    <a:pt x="46761" y="23259"/>
                  </a:lnTo>
                  <a:lnTo>
                    <a:pt x="16565" y="52911"/>
                  </a:lnTo>
                  <a:lnTo>
                    <a:pt x="9372" y="62273"/>
                  </a:lnTo>
                  <a:lnTo>
                    <a:pt x="1380" y="88273"/>
                  </a:lnTo>
                  <a:lnTo>
                    <a:pt x="0" y="129556"/>
                  </a:lnTo>
                  <a:lnTo>
                    <a:pt x="10120" y="167135"/>
                  </a:lnTo>
                  <a:lnTo>
                    <a:pt x="15604" y="180536"/>
                  </a:lnTo>
                  <a:lnTo>
                    <a:pt x="31055" y="198546"/>
                  </a:lnTo>
                  <a:lnTo>
                    <a:pt x="69571" y="219640"/>
                  </a:lnTo>
                  <a:lnTo>
                    <a:pt x="93256" y="221385"/>
                  </a:lnTo>
                  <a:lnTo>
                    <a:pt x="152178" y="218562"/>
                  </a:lnTo>
                  <a:lnTo>
                    <a:pt x="205670" y="210769"/>
                  </a:lnTo>
                  <a:lnTo>
                    <a:pt x="267016" y="211136"/>
                  </a:lnTo>
                  <a:lnTo>
                    <a:pt x="293703" y="217215"/>
                  </a:lnTo>
                  <a:lnTo>
                    <a:pt x="321881" y="233792"/>
                  </a:lnTo>
                  <a:lnTo>
                    <a:pt x="337584" y="246782"/>
                  </a:lnTo>
                  <a:lnTo>
                    <a:pt x="349243" y="266593"/>
                  </a:lnTo>
                  <a:lnTo>
                    <a:pt x="359264" y="304054"/>
                  </a:lnTo>
                  <a:lnTo>
                    <a:pt x="362650" y="364224"/>
                  </a:lnTo>
                  <a:lnTo>
                    <a:pt x="357647" y="403952"/>
                  </a:lnTo>
                  <a:lnTo>
                    <a:pt x="330667" y="459571"/>
                  </a:lnTo>
                  <a:lnTo>
                    <a:pt x="314973" y="479709"/>
                  </a:lnTo>
                  <a:lnTo>
                    <a:pt x="258974" y="519042"/>
                  </a:lnTo>
                  <a:lnTo>
                    <a:pt x="234366" y="527198"/>
                  </a:lnTo>
                  <a:lnTo>
                    <a:pt x="221253" y="529373"/>
                  </a:lnTo>
                  <a:lnTo>
                    <a:pt x="194205" y="525550"/>
                  </a:lnTo>
                  <a:lnTo>
                    <a:pt x="133135" y="497551"/>
                  </a:lnTo>
                  <a:lnTo>
                    <a:pt x="101819" y="476082"/>
                  </a:lnTo>
                  <a:lnTo>
                    <a:pt x="68685" y="438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4922" y="231626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0" y="159634"/>
                  </a:lnTo>
                  <a:lnTo>
                    <a:pt x="0" y="220435"/>
                  </a:lnTo>
                  <a:lnTo>
                    <a:pt x="0" y="276014"/>
                  </a:lnTo>
                  <a:lnTo>
                    <a:pt x="0" y="32718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37902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6722" y="7236"/>
                  </a:lnTo>
                  <a:lnTo>
                    <a:pt x="2720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1416" y="419277"/>
              <a:ext cx="187248" cy="230161"/>
            </a:xfrm>
            <a:custGeom>
              <a:avLst/>
              <a:gdLst/>
              <a:ahLst/>
              <a:cxnLst/>
              <a:rect l="0" t="0" r="0" b="0"/>
              <a:pathLst>
                <a:path w="187248" h="230161">
                  <a:moveTo>
                    <a:pt x="103019" y="107147"/>
                  </a:moveTo>
                  <a:lnTo>
                    <a:pt x="117673" y="63185"/>
                  </a:lnTo>
                  <a:lnTo>
                    <a:pt x="116590" y="27311"/>
                  </a:lnTo>
                  <a:lnTo>
                    <a:pt x="112066" y="17658"/>
                  </a:lnTo>
                  <a:lnTo>
                    <a:pt x="97681" y="3814"/>
                  </a:lnTo>
                  <a:lnTo>
                    <a:pt x="76470" y="0"/>
                  </a:lnTo>
                  <a:lnTo>
                    <a:pt x="64263" y="621"/>
                  </a:lnTo>
                  <a:lnTo>
                    <a:pt x="41340" y="13789"/>
                  </a:lnTo>
                  <a:lnTo>
                    <a:pt x="21794" y="35239"/>
                  </a:lnTo>
                  <a:lnTo>
                    <a:pt x="9207" y="60370"/>
                  </a:lnTo>
                  <a:lnTo>
                    <a:pt x="0" y="123037"/>
                  </a:lnTo>
                  <a:lnTo>
                    <a:pt x="745" y="172037"/>
                  </a:lnTo>
                  <a:lnTo>
                    <a:pt x="9211" y="197988"/>
                  </a:lnTo>
                  <a:lnTo>
                    <a:pt x="23892" y="218101"/>
                  </a:lnTo>
                  <a:lnTo>
                    <a:pt x="32720" y="226740"/>
                  </a:lnTo>
                  <a:lnTo>
                    <a:pt x="42115" y="230160"/>
                  </a:lnTo>
                  <a:lnTo>
                    <a:pt x="51888" y="230100"/>
                  </a:lnTo>
                  <a:lnTo>
                    <a:pt x="70935" y="223794"/>
                  </a:lnTo>
                  <a:lnTo>
                    <a:pt x="87200" y="213193"/>
                  </a:lnTo>
                  <a:lnTo>
                    <a:pt x="99108" y="197562"/>
                  </a:lnTo>
                  <a:lnTo>
                    <a:pt x="120051" y="141454"/>
                  </a:lnTo>
                  <a:lnTo>
                    <a:pt x="131383" y="94037"/>
                  </a:lnTo>
                  <a:lnTo>
                    <a:pt x="133173" y="77924"/>
                  </a:lnTo>
                  <a:lnTo>
                    <a:pt x="142884" y="136264"/>
                  </a:lnTo>
                  <a:lnTo>
                    <a:pt x="149203" y="158692"/>
                  </a:lnTo>
                  <a:lnTo>
                    <a:pt x="154865" y="167247"/>
                  </a:lnTo>
                  <a:lnTo>
                    <a:pt x="187247" y="191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5188" y="468069"/>
              <a:ext cx="174046" cy="184698"/>
            </a:xfrm>
            <a:custGeom>
              <a:avLst/>
              <a:gdLst/>
              <a:ahLst/>
              <a:cxnLst/>
              <a:rect l="0" t="0" r="0" b="0"/>
              <a:pathLst>
                <a:path w="174046" h="184698">
                  <a:moveTo>
                    <a:pt x="5589" y="47827"/>
                  </a:moveTo>
                  <a:lnTo>
                    <a:pt x="0" y="64595"/>
                  </a:lnTo>
                  <a:lnTo>
                    <a:pt x="2113" y="97379"/>
                  </a:lnTo>
                  <a:lnTo>
                    <a:pt x="13464" y="155824"/>
                  </a:lnTo>
                  <a:lnTo>
                    <a:pt x="13768" y="174205"/>
                  </a:lnTo>
                  <a:lnTo>
                    <a:pt x="12212" y="174193"/>
                  </a:lnTo>
                  <a:lnTo>
                    <a:pt x="10004" y="170675"/>
                  </a:lnTo>
                  <a:lnTo>
                    <a:pt x="6170" y="118756"/>
                  </a:lnTo>
                  <a:lnTo>
                    <a:pt x="8881" y="81711"/>
                  </a:lnTo>
                  <a:lnTo>
                    <a:pt x="20277" y="37752"/>
                  </a:lnTo>
                  <a:lnTo>
                    <a:pt x="35937" y="11437"/>
                  </a:lnTo>
                  <a:lnTo>
                    <a:pt x="44538" y="6019"/>
                  </a:lnTo>
                  <a:lnTo>
                    <a:pt x="66574" y="0"/>
                  </a:lnTo>
                  <a:lnTo>
                    <a:pt x="76661" y="1904"/>
                  </a:lnTo>
                  <a:lnTo>
                    <a:pt x="94108" y="13379"/>
                  </a:lnTo>
                  <a:lnTo>
                    <a:pt x="117085" y="45159"/>
                  </a:lnTo>
                  <a:lnTo>
                    <a:pt x="141428" y="108451"/>
                  </a:lnTo>
                  <a:lnTo>
                    <a:pt x="163426" y="167706"/>
                  </a:lnTo>
                  <a:lnTo>
                    <a:pt x="174045" y="184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3410" y="285990"/>
              <a:ext cx="156394" cy="429554"/>
            </a:xfrm>
            <a:custGeom>
              <a:avLst/>
              <a:gdLst/>
              <a:ahLst/>
              <a:cxnLst/>
              <a:rect l="0" t="0" r="0" b="0"/>
              <a:pathLst>
                <a:path w="156394" h="429554">
                  <a:moveTo>
                    <a:pt x="72165" y="324662"/>
                  </a:moveTo>
                  <a:lnTo>
                    <a:pt x="101473" y="295354"/>
                  </a:lnTo>
                  <a:lnTo>
                    <a:pt x="104572" y="286406"/>
                  </a:lnTo>
                  <a:lnTo>
                    <a:pt x="104895" y="263986"/>
                  </a:lnTo>
                  <a:lnTo>
                    <a:pt x="101004" y="254966"/>
                  </a:lnTo>
                  <a:lnTo>
                    <a:pt x="87322" y="241823"/>
                  </a:lnTo>
                  <a:lnTo>
                    <a:pt x="78760" y="239021"/>
                  </a:lnTo>
                  <a:lnTo>
                    <a:pt x="59888" y="239026"/>
                  </a:lnTo>
                  <a:lnTo>
                    <a:pt x="42922" y="249167"/>
                  </a:lnTo>
                  <a:lnTo>
                    <a:pt x="28752" y="265373"/>
                  </a:lnTo>
                  <a:lnTo>
                    <a:pt x="6237" y="314645"/>
                  </a:lnTo>
                  <a:lnTo>
                    <a:pt x="0" y="364754"/>
                  </a:lnTo>
                  <a:lnTo>
                    <a:pt x="1260" y="403482"/>
                  </a:lnTo>
                  <a:lnTo>
                    <a:pt x="9846" y="422474"/>
                  </a:lnTo>
                  <a:lnTo>
                    <a:pt x="17751" y="427305"/>
                  </a:lnTo>
                  <a:lnTo>
                    <a:pt x="39012" y="429553"/>
                  </a:lnTo>
                  <a:lnTo>
                    <a:pt x="57820" y="423533"/>
                  </a:lnTo>
                  <a:lnTo>
                    <a:pt x="66111" y="418652"/>
                  </a:lnTo>
                  <a:lnTo>
                    <a:pt x="88958" y="389426"/>
                  </a:lnTo>
                  <a:lnTo>
                    <a:pt x="116470" y="336459"/>
                  </a:lnTo>
                  <a:lnTo>
                    <a:pt x="129226" y="286693"/>
                  </a:lnTo>
                  <a:lnTo>
                    <a:pt x="133525" y="228015"/>
                  </a:lnTo>
                  <a:lnTo>
                    <a:pt x="134799" y="168514"/>
                  </a:lnTo>
                  <a:lnTo>
                    <a:pt x="135177" y="119039"/>
                  </a:lnTo>
                  <a:lnTo>
                    <a:pt x="132185" y="56751"/>
                  </a:lnTo>
                  <a:lnTo>
                    <a:pt x="120675" y="4370"/>
                  </a:lnTo>
                  <a:lnTo>
                    <a:pt x="118543" y="0"/>
                  </a:lnTo>
                  <a:lnTo>
                    <a:pt x="117122" y="1766"/>
                  </a:lnTo>
                  <a:lnTo>
                    <a:pt x="108587" y="42239"/>
                  </a:lnTo>
                  <a:lnTo>
                    <a:pt x="112808" y="92230"/>
                  </a:lnTo>
                  <a:lnTo>
                    <a:pt x="116962" y="148559"/>
                  </a:lnTo>
                  <a:lnTo>
                    <a:pt x="122483" y="206583"/>
                  </a:lnTo>
                  <a:lnTo>
                    <a:pt x="127238" y="257700"/>
                  </a:lnTo>
                  <a:lnTo>
                    <a:pt x="133736" y="316895"/>
                  </a:lnTo>
                  <a:lnTo>
                    <a:pt x="143425" y="362902"/>
                  </a:lnTo>
                  <a:lnTo>
                    <a:pt x="156393" y="387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0839" y="526265"/>
              <a:ext cx="171120" cy="178143"/>
            </a:xfrm>
            <a:custGeom>
              <a:avLst/>
              <a:gdLst/>
              <a:ahLst/>
              <a:cxnLst/>
              <a:rect l="0" t="0" r="0" b="0"/>
              <a:pathLst>
                <a:path w="171120" h="178143">
                  <a:moveTo>
                    <a:pt x="65834" y="94916"/>
                  </a:moveTo>
                  <a:lnTo>
                    <a:pt x="82602" y="89327"/>
                  </a:lnTo>
                  <a:lnTo>
                    <a:pt x="88711" y="83001"/>
                  </a:lnTo>
                  <a:lnTo>
                    <a:pt x="98618" y="63494"/>
                  </a:lnTo>
                  <a:lnTo>
                    <a:pt x="100682" y="42346"/>
                  </a:lnTo>
                  <a:lnTo>
                    <a:pt x="96530" y="22419"/>
                  </a:lnTo>
                  <a:lnTo>
                    <a:pt x="86886" y="5763"/>
                  </a:lnTo>
                  <a:lnTo>
                    <a:pt x="78699" y="1555"/>
                  </a:lnTo>
                  <a:lnTo>
                    <a:pt x="57124" y="0"/>
                  </a:lnTo>
                  <a:lnTo>
                    <a:pt x="47159" y="3563"/>
                  </a:lnTo>
                  <a:lnTo>
                    <a:pt x="29848" y="16880"/>
                  </a:lnTo>
                  <a:lnTo>
                    <a:pt x="12538" y="44108"/>
                  </a:lnTo>
                  <a:lnTo>
                    <a:pt x="0" y="74402"/>
                  </a:lnTo>
                  <a:lnTo>
                    <a:pt x="54" y="116784"/>
                  </a:lnTo>
                  <a:lnTo>
                    <a:pt x="7479" y="155208"/>
                  </a:lnTo>
                  <a:lnTo>
                    <a:pt x="12893" y="164356"/>
                  </a:lnTo>
                  <a:lnTo>
                    <a:pt x="28267" y="177641"/>
                  </a:lnTo>
                  <a:lnTo>
                    <a:pt x="36110" y="178142"/>
                  </a:lnTo>
                  <a:lnTo>
                    <a:pt x="43678" y="174966"/>
                  </a:lnTo>
                  <a:lnTo>
                    <a:pt x="65509" y="153730"/>
                  </a:lnTo>
                  <a:lnTo>
                    <a:pt x="78558" y="133923"/>
                  </a:lnTo>
                  <a:lnTo>
                    <a:pt x="91311" y="96465"/>
                  </a:lnTo>
                  <a:lnTo>
                    <a:pt x="95610" y="65089"/>
                  </a:lnTo>
                  <a:lnTo>
                    <a:pt x="96213" y="66843"/>
                  </a:lnTo>
                  <a:lnTo>
                    <a:pt x="102770" y="97689"/>
                  </a:lnTo>
                  <a:lnTo>
                    <a:pt x="123736" y="136408"/>
                  </a:lnTo>
                  <a:lnTo>
                    <a:pt x="136802" y="152741"/>
                  </a:lnTo>
                  <a:lnTo>
                    <a:pt x="143562" y="156863"/>
                  </a:lnTo>
                  <a:lnTo>
                    <a:pt x="150408" y="158441"/>
                  </a:lnTo>
                  <a:lnTo>
                    <a:pt x="171119" y="158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3015" y="494839"/>
              <a:ext cx="126343" cy="170584"/>
            </a:xfrm>
            <a:custGeom>
              <a:avLst/>
              <a:gdLst/>
              <a:ahLst/>
              <a:cxnLst/>
              <a:rect l="0" t="0" r="0" b="0"/>
              <a:pathLst>
                <a:path w="126343" h="170584">
                  <a:moveTo>
                    <a:pt x="0" y="73699"/>
                  </a:moveTo>
                  <a:lnTo>
                    <a:pt x="5589" y="135792"/>
                  </a:lnTo>
                  <a:lnTo>
                    <a:pt x="14654" y="168136"/>
                  </a:lnTo>
                  <a:lnTo>
                    <a:pt x="16789" y="170583"/>
                  </a:lnTo>
                  <a:lnTo>
                    <a:pt x="18212" y="167534"/>
                  </a:lnTo>
                  <a:lnTo>
                    <a:pt x="18623" y="152838"/>
                  </a:lnTo>
                  <a:lnTo>
                    <a:pt x="4158" y="93140"/>
                  </a:lnTo>
                  <a:lnTo>
                    <a:pt x="2402" y="55803"/>
                  </a:lnTo>
                  <a:lnTo>
                    <a:pt x="6137" y="32990"/>
                  </a:lnTo>
                  <a:lnTo>
                    <a:pt x="11110" y="24333"/>
                  </a:lnTo>
                  <a:lnTo>
                    <a:pt x="25995" y="11595"/>
                  </a:lnTo>
                  <a:lnTo>
                    <a:pt x="47428" y="5153"/>
                  </a:lnTo>
                  <a:lnTo>
                    <a:pt x="108325" y="67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3861" y="236197"/>
              <a:ext cx="156067" cy="477879"/>
            </a:xfrm>
            <a:custGeom>
              <a:avLst/>
              <a:gdLst/>
              <a:ahLst/>
              <a:cxnLst/>
              <a:rect l="0" t="0" r="0" b="0"/>
              <a:pathLst>
                <a:path w="156067" h="477879">
                  <a:moveTo>
                    <a:pt x="82366" y="395512"/>
                  </a:moveTo>
                  <a:lnTo>
                    <a:pt x="82366" y="346582"/>
                  </a:lnTo>
                  <a:lnTo>
                    <a:pt x="80027" y="318783"/>
                  </a:lnTo>
                  <a:lnTo>
                    <a:pt x="71188" y="298629"/>
                  </a:lnTo>
                  <a:lnTo>
                    <a:pt x="64386" y="294659"/>
                  </a:lnTo>
                  <a:lnTo>
                    <a:pt x="56342" y="294352"/>
                  </a:lnTo>
                  <a:lnTo>
                    <a:pt x="47469" y="296486"/>
                  </a:lnTo>
                  <a:lnTo>
                    <a:pt x="31372" y="311337"/>
                  </a:lnTo>
                  <a:lnTo>
                    <a:pt x="7563" y="353409"/>
                  </a:lnTo>
                  <a:lnTo>
                    <a:pt x="0" y="403920"/>
                  </a:lnTo>
                  <a:lnTo>
                    <a:pt x="1626" y="455838"/>
                  </a:lnTo>
                  <a:lnTo>
                    <a:pt x="3973" y="467315"/>
                  </a:lnTo>
                  <a:lnTo>
                    <a:pt x="10217" y="473796"/>
                  </a:lnTo>
                  <a:lnTo>
                    <a:pt x="19059" y="476948"/>
                  </a:lnTo>
                  <a:lnTo>
                    <a:pt x="29633" y="477878"/>
                  </a:lnTo>
                  <a:lnTo>
                    <a:pt x="47621" y="472674"/>
                  </a:lnTo>
                  <a:lnTo>
                    <a:pt x="55693" y="468010"/>
                  </a:lnTo>
                  <a:lnTo>
                    <a:pt x="78233" y="439090"/>
                  </a:lnTo>
                  <a:lnTo>
                    <a:pt x="99574" y="378991"/>
                  </a:lnTo>
                  <a:lnTo>
                    <a:pt x="116061" y="328096"/>
                  </a:lnTo>
                  <a:lnTo>
                    <a:pt x="125937" y="264736"/>
                  </a:lnTo>
                  <a:lnTo>
                    <a:pt x="133217" y="212142"/>
                  </a:lnTo>
                  <a:lnTo>
                    <a:pt x="126250" y="161589"/>
                  </a:lnTo>
                  <a:lnTo>
                    <a:pt x="116946" y="108613"/>
                  </a:lnTo>
                  <a:lnTo>
                    <a:pt x="106780" y="57691"/>
                  </a:lnTo>
                  <a:lnTo>
                    <a:pt x="95190" y="20506"/>
                  </a:lnTo>
                  <a:lnTo>
                    <a:pt x="83776" y="2285"/>
                  </a:lnTo>
                  <a:lnTo>
                    <a:pt x="78627" y="0"/>
                  </a:lnTo>
                  <a:lnTo>
                    <a:pt x="74024" y="1986"/>
                  </a:lnTo>
                  <a:lnTo>
                    <a:pt x="69786" y="6819"/>
                  </a:lnTo>
                  <a:lnTo>
                    <a:pt x="65077" y="24668"/>
                  </a:lnTo>
                  <a:lnTo>
                    <a:pt x="62054" y="79844"/>
                  </a:lnTo>
                  <a:lnTo>
                    <a:pt x="61530" y="129885"/>
                  </a:lnTo>
                  <a:lnTo>
                    <a:pt x="69759" y="184725"/>
                  </a:lnTo>
                  <a:lnTo>
                    <a:pt x="79281" y="232581"/>
                  </a:lnTo>
                  <a:lnTo>
                    <a:pt x="89511" y="283806"/>
                  </a:lnTo>
                  <a:lnTo>
                    <a:pt x="103448" y="347277"/>
                  </a:lnTo>
                  <a:lnTo>
                    <a:pt x="123056" y="394303"/>
                  </a:lnTo>
                  <a:lnTo>
                    <a:pt x="135936" y="409793"/>
                  </a:lnTo>
                  <a:lnTo>
                    <a:pt x="156066" y="427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8223" y="221098"/>
              <a:ext cx="197601" cy="459105"/>
            </a:xfrm>
            <a:custGeom>
              <a:avLst/>
              <a:gdLst/>
              <a:ahLst/>
              <a:cxnLst/>
              <a:rect l="0" t="0" r="0" b="0"/>
              <a:pathLst>
                <a:path w="197601" h="459105">
                  <a:moveTo>
                    <a:pt x="8087" y="126342"/>
                  </a:moveTo>
                  <a:lnTo>
                    <a:pt x="8087" y="178392"/>
                  </a:lnTo>
                  <a:lnTo>
                    <a:pt x="8087" y="234571"/>
                  </a:lnTo>
                  <a:lnTo>
                    <a:pt x="11207" y="289431"/>
                  </a:lnTo>
                  <a:lnTo>
                    <a:pt x="16421" y="341561"/>
                  </a:lnTo>
                  <a:lnTo>
                    <a:pt x="17966" y="395221"/>
                  </a:lnTo>
                  <a:lnTo>
                    <a:pt x="24077" y="455274"/>
                  </a:lnTo>
                  <a:lnTo>
                    <a:pt x="25766" y="459104"/>
                  </a:lnTo>
                  <a:lnTo>
                    <a:pt x="26892" y="455808"/>
                  </a:lnTo>
                  <a:lnTo>
                    <a:pt x="26973" y="438888"/>
                  </a:lnTo>
                  <a:lnTo>
                    <a:pt x="19948" y="377940"/>
                  </a:lnTo>
                  <a:lnTo>
                    <a:pt x="19010" y="328531"/>
                  </a:lnTo>
                  <a:lnTo>
                    <a:pt x="13144" y="276847"/>
                  </a:lnTo>
                  <a:lnTo>
                    <a:pt x="1850" y="214216"/>
                  </a:lnTo>
                  <a:lnTo>
                    <a:pt x="0" y="163947"/>
                  </a:lnTo>
                  <a:lnTo>
                    <a:pt x="3713" y="129407"/>
                  </a:lnTo>
                  <a:lnTo>
                    <a:pt x="15502" y="100798"/>
                  </a:lnTo>
                  <a:lnTo>
                    <a:pt x="46077" y="59425"/>
                  </a:lnTo>
                  <a:lnTo>
                    <a:pt x="90287" y="29892"/>
                  </a:lnTo>
                  <a:lnTo>
                    <a:pt x="144691" y="7720"/>
                  </a:lnTo>
                  <a:lnTo>
                    <a:pt x="1976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58424" y="463253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65469" y="34329"/>
                  </a:lnTo>
                  <a:lnTo>
                    <a:pt x="39676" y="5033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6668" y="494839"/>
              <a:ext cx="151944" cy="195611"/>
            </a:xfrm>
            <a:custGeom>
              <a:avLst/>
              <a:gdLst/>
              <a:ahLst/>
              <a:cxnLst/>
              <a:rect l="0" t="0" r="0" b="0"/>
              <a:pathLst>
                <a:path w="151944" h="195611">
                  <a:moveTo>
                    <a:pt x="102326" y="42114"/>
                  </a:moveTo>
                  <a:lnTo>
                    <a:pt x="85559" y="36525"/>
                  </a:lnTo>
                  <a:lnTo>
                    <a:pt x="52774" y="38638"/>
                  </a:lnTo>
                  <a:lnTo>
                    <a:pt x="33120" y="49928"/>
                  </a:lnTo>
                  <a:lnTo>
                    <a:pt x="17756" y="66644"/>
                  </a:lnTo>
                  <a:lnTo>
                    <a:pt x="7028" y="85771"/>
                  </a:lnTo>
                  <a:lnTo>
                    <a:pt x="0" y="121860"/>
                  </a:lnTo>
                  <a:lnTo>
                    <a:pt x="4595" y="145407"/>
                  </a:lnTo>
                  <a:lnTo>
                    <a:pt x="20336" y="175275"/>
                  </a:lnTo>
                  <a:lnTo>
                    <a:pt x="26609" y="183530"/>
                  </a:lnTo>
                  <a:lnTo>
                    <a:pt x="46058" y="192703"/>
                  </a:lnTo>
                  <a:lnTo>
                    <a:pt x="70299" y="195610"/>
                  </a:lnTo>
                  <a:lnTo>
                    <a:pt x="96671" y="193003"/>
                  </a:lnTo>
                  <a:lnTo>
                    <a:pt x="117750" y="181705"/>
                  </a:lnTo>
                  <a:lnTo>
                    <a:pt x="133748" y="164986"/>
                  </a:lnTo>
                  <a:lnTo>
                    <a:pt x="144757" y="145857"/>
                  </a:lnTo>
                  <a:lnTo>
                    <a:pt x="151943" y="109767"/>
                  </a:lnTo>
                  <a:lnTo>
                    <a:pt x="147385" y="86220"/>
                  </a:lnTo>
                  <a:lnTo>
                    <a:pt x="118875" y="33018"/>
                  </a:lnTo>
                  <a:lnTo>
                    <a:pt x="99691" y="10823"/>
                  </a:lnTo>
                  <a:lnTo>
                    <a:pt x="812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8690" y="484310"/>
              <a:ext cx="68761" cy="192219"/>
            </a:xfrm>
            <a:custGeom>
              <a:avLst/>
              <a:gdLst/>
              <a:ahLst/>
              <a:cxnLst/>
              <a:rect l="0" t="0" r="0" b="0"/>
              <a:pathLst>
                <a:path w="68761" h="192219">
                  <a:moveTo>
                    <a:pt x="5589" y="115814"/>
                  </a:moveTo>
                  <a:lnTo>
                    <a:pt x="0" y="132582"/>
                  </a:lnTo>
                  <a:lnTo>
                    <a:pt x="375" y="150172"/>
                  </a:lnTo>
                  <a:lnTo>
                    <a:pt x="10149" y="190061"/>
                  </a:lnTo>
                  <a:lnTo>
                    <a:pt x="12138" y="192218"/>
                  </a:lnTo>
                  <a:lnTo>
                    <a:pt x="13465" y="188977"/>
                  </a:lnTo>
                  <a:lnTo>
                    <a:pt x="13769" y="174067"/>
                  </a:lnTo>
                  <a:lnTo>
                    <a:pt x="6898" y="114516"/>
                  </a:lnTo>
                  <a:lnTo>
                    <a:pt x="8187" y="58929"/>
                  </a:lnTo>
                  <a:lnTo>
                    <a:pt x="16882" y="39449"/>
                  </a:lnTo>
                  <a:lnTo>
                    <a:pt x="31665" y="26112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2207" y="512866"/>
              <a:ext cx="293787" cy="266243"/>
            </a:xfrm>
            <a:custGeom>
              <a:avLst/>
              <a:gdLst/>
              <a:ahLst/>
              <a:cxnLst/>
              <a:rect l="0" t="0" r="0" b="0"/>
              <a:pathLst>
                <a:path w="293787" h="266243">
                  <a:moveTo>
                    <a:pt x="0" y="87258"/>
                  </a:moveTo>
                  <a:lnTo>
                    <a:pt x="0" y="145875"/>
                  </a:lnTo>
                  <a:lnTo>
                    <a:pt x="1170" y="149732"/>
                  </a:lnTo>
                  <a:lnTo>
                    <a:pt x="3119" y="147625"/>
                  </a:lnTo>
                  <a:lnTo>
                    <a:pt x="7235" y="132805"/>
                  </a:lnTo>
                  <a:lnTo>
                    <a:pt x="16117" y="85163"/>
                  </a:lnTo>
                  <a:lnTo>
                    <a:pt x="33241" y="50762"/>
                  </a:lnTo>
                  <a:lnTo>
                    <a:pt x="39708" y="41871"/>
                  </a:lnTo>
                  <a:lnTo>
                    <a:pt x="47529" y="37112"/>
                  </a:lnTo>
                  <a:lnTo>
                    <a:pt x="65577" y="34945"/>
                  </a:lnTo>
                  <a:lnTo>
                    <a:pt x="74134" y="38345"/>
                  </a:lnTo>
                  <a:lnTo>
                    <a:pt x="89880" y="51481"/>
                  </a:lnTo>
                  <a:lnTo>
                    <a:pt x="106310" y="78607"/>
                  </a:lnTo>
                  <a:lnTo>
                    <a:pt x="126014" y="137952"/>
                  </a:lnTo>
                  <a:lnTo>
                    <a:pt x="130876" y="153073"/>
                  </a:lnTo>
                  <a:lnTo>
                    <a:pt x="129137" y="148094"/>
                  </a:lnTo>
                  <a:lnTo>
                    <a:pt x="128064" y="107897"/>
                  </a:lnTo>
                  <a:lnTo>
                    <a:pt x="141069" y="46706"/>
                  </a:lnTo>
                  <a:lnTo>
                    <a:pt x="156702" y="19611"/>
                  </a:lnTo>
                  <a:lnTo>
                    <a:pt x="172590" y="7280"/>
                  </a:lnTo>
                  <a:lnTo>
                    <a:pt x="181741" y="2354"/>
                  </a:lnTo>
                  <a:lnTo>
                    <a:pt x="201266" y="0"/>
                  </a:lnTo>
                  <a:lnTo>
                    <a:pt x="211386" y="1010"/>
                  </a:lnTo>
                  <a:lnTo>
                    <a:pt x="228870" y="11491"/>
                  </a:lnTo>
                  <a:lnTo>
                    <a:pt x="251866" y="40242"/>
                  </a:lnTo>
                  <a:lnTo>
                    <a:pt x="275009" y="91879"/>
                  </a:lnTo>
                  <a:lnTo>
                    <a:pt x="289676" y="154375"/>
                  </a:lnTo>
                  <a:lnTo>
                    <a:pt x="293786" y="212993"/>
                  </a:lnTo>
                  <a:lnTo>
                    <a:pt x="293178" y="237897"/>
                  </a:lnTo>
                  <a:lnTo>
                    <a:pt x="284269" y="266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025" y="800454"/>
              <a:ext cx="2905867" cy="31298"/>
            </a:xfrm>
            <a:custGeom>
              <a:avLst/>
              <a:gdLst/>
              <a:ahLst/>
              <a:cxnLst/>
              <a:rect l="0" t="0" r="0" b="0"/>
              <a:pathLst>
                <a:path w="2905867" h="31298">
                  <a:moveTo>
                    <a:pt x="2905866" y="31297"/>
                  </a:moveTo>
                  <a:lnTo>
                    <a:pt x="2856935" y="31297"/>
                  </a:lnTo>
                  <a:lnTo>
                    <a:pt x="2809090" y="31297"/>
                  </a:lnTo>
                  <a:lnTo>
                    <a:pt x="2757869" y="28177"/>
                  </a:lnTo>
                  <a:lnTo>
                    <a:pt x="2705647" y="22964"/>
                  </a:lnTo>
                  <a:lnTo>
                    <a:pt x="2650010" y="21419"/>
                  </a:lnTo>
                  <a:lnTo>
                    <a:pt x="2589071" y="20961"/>
                  </a:lnTo>
                  <a:lnTo>
                    <a:pt x="2526561" y="20825"/>
                  </a:lnTo>
                  <a:lnTo>
                    <a:pt x="2463586" y="20785"/>
                  </a:lnTo>
                  <a:lnTo>
                    <a:pt x="2406713" y="20773"/>
                  </a:lnTo>
                  <a:lnTo>
                    <a:pt x="2351163" y="15180"/>
                  </a:lnTo>
                  <a:lnTo>
                    <a:pt x="2294480" y="11216"/>
                  </a:lnTo>
                  <a:lnTo>
                    <a:pt x="2234684" y="10529"/>
                  </a:lnTo>
                  <a:lnTo>
                    <a:pt x="2182262" y="10326"/>
                  </a:lnTo>
                  <a:lnTo>
                    <a:pt x="2119936" y="10265"/>
                  </a:lnTo>
                  <a:lnTo>
                    <a:pt x="2070274" y="10247"/>
                  </a:lnTo>
                  <a:lnTo>
                    <a:pt x="2011571" y="10241"/>
                  </a:lnTo>
                  <a:lnTo>
                    <a:pt x="1959657" y="10240"/>
                  </a:lnTo>
                  <a:lnTo>
                    <a:pt x="1901771" y="10240"/>
                  </a:lnTo>
                  <a:lnTo>
                    <a:pt x="1840290" y="10240"/>
                  </a:lnTo>
                  <a:lnTo>
                    <a:pt x="1783085" y="10240"/>
                  </a:lnTo>
                  <a:lnTo>
                    <a:pt x="1726725" y="10240"/>
                  </a:lnTo>
                  <a:lnTo>
                    <a:pt x="1670532" y="10240"/>
                  </a:lnTo>
                  <a:lnTo>
                    <a:pt x="1607136" y="10240"/>
                  </a:lnTo>
                  <a:lnTo>
                    <a:pt x="1548340" y="10240"/>
                  </a:lnTo>
                  <a:lnTo>
                    <a:pt x="1496410" y="10240"/>
                  </a:lnTo>
                  <a:lnTo>
                    <a:pt x="1438519" y="10240"/>
                  </a:lnTo>
                  <a:lnTo>
                    <a:pt x="1377036" y="10240"/>
                  </a:lnTo>
                  <a:lnTo>
                    <a:pt x="1319831" y="10240"/>
                  </a:lnTo>
                  <a:lnTo>
                    <a:pt x="1263471" y="10240"/>
                  </a:lnTo>
                  <a:lnTo>
                    <a:pt x="1207278" y="10240"/>
                  </a:lnTo>
                  <a:lnTo>
                    <a:pt x="1151118" y="10240"/>
                  </a:lnTo>
                  <a:lnTo>
                    <a:pt x="1094965" y="10240"/>
                  </a:lnTo>
                  <a:lnTo>
                    <a:pt x="1038812" y="10240"/>
                  </a:lnTo>
                  <a:lnTo>
                    <a:pt x="979151" y="10240"/>
                  </a:lnTo>
                  <a:lnTo>
                    <a:pt x="918839" y="10240"/>
                  </a:lnTo>
                  <a:lnTo>
                    <a:pt x="869774" y="10240"/>
                  </a:lnTo>
                  <a:lnTo>
                    <a:pt x="822091" y="10240"/>
                  </a:lnTo>
                  <a:lnTo>
                    <a:pt x="761169" y="10240"/>
                  </a:lnTo>
                  <a:lnTo>
                    <a:pt x="711922" y="10240"/>
                  </a:lnTo>
                  <a:lnTo>
                    <a:pt x="653361" y="7120"/>
                  </a:lnTo>
                  <a:lnTo>
                    <a:pt x="596732" y="1175"/>
                  </a:lnTo>
                  <a:lnTo>
                    <a:pt x="540486" y="0"/>
                  </a:lnTo>
                  <a:lnTo>
                    <a:pt x="484316" y="2888"/>
                  </a:lnTo>
                  <a:lnTo>
                    <a:pt x="428160" y="8788"/>
                  </a:lnTo>
                  <a:lnTo>
                    <a:pt x="368498" y="9953"/>
                  </a:lnTo>
                  <a:lnTo>
                    <a:pt x="308186" y="10155"/>
                  </a:lnTo>
                  <a:lnTo>
                    <a:pt x="259121" y="10215"/>
                  </a:lnTo>
                  <a:lnTo>
                    <a:pt x="211438" y="11402"/>
                  </a:lnTo>
                  <a:lnTo>
                    <a:pt x="150516" y="17473"/>
                  </a:lnTo>
                  <a:lnTo>
                    <a:pt x="98930" y="20962"/>
                  </a:lnTo>
                  <a:lnTo>
                    <a:pt x="44911" y="27715"/>
                  </a:lnTo>
                  <a:lnTo>
                    <a:pt x="0" y="31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48103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7393" y="157927"/>
              <a:ext cx="344898" cy="543782"/>
            </a:xfrm>
            <a:custGeom>
              <a:avLst/>
              <a:gdLst/>
              <a:ahLst/>
              <a:cxnLst/>
              <a:rect l="0" t="0" r="0" b="0"/>
              <a:pathLst>
                <a:path w="344898" h="543782">
                  <a:moveTo>
                    <a:pt x="210835" y="0"/>
                  </a:moveTo>
                  <a:lnTo>
                    <a:pt x="148554" y="16788"/>
                  </a:lnTo>
                  <a:lnTo>
                    <a:pt x="91385" y="20214"/>
                  </a:lnTo>
                  <a:lnTo>
                    <a:pt x="29702" y="20890"/>
                  </a:lnTo>
                  <a:lnTo>
                    <a:pt x="18720" y="24455"/>
                  </a:lnTo>
                  <a:lnTo>
                    <a:pt x="3398" y="37775"/>
                  </a:lnTo>
                  <a:lnTo>
                    <a:pt x="14" y="46240"/>
                  </a:lnTo>
                  <a:lnTo>
                    <a:pt x="0" y="100889"/>
                  </a:lnTo>
                  <a:lnTo>
                    <a:pt x="15854" y="161002"/>
                  </a:lnTo>
                  <a:lnTo>
                    <a:pt x="28344" y="212217"/>
                  </a:lnTo>
                  <a:lnTo>
                    <a:pt x="29512" y="225706"/>
                  </a:lnTo>
                  <a:lnTo>
                    <a:pt x="31462" y="230019"/>
                  </a:lnTo>
                  <a:lnTo>
                    <a:pt x="33931" y="228216"/>
                  </a:lnTo>
                  <a:lnTo>
                    <a:pt x="46115" y="209559"/>
                  </a:lnTo>
                  <a:lnTo>
                    <a:pt x="60417" y="196083"/>
                  </a:lnTo>
                  <a:lnTo>
                    <a:pt x="82371" y="182294"/>
                  </a:lnTo>
                  <a:lnTo>
                    <a:pt x="110846" y="177726"/>
                  </a:lnTo>
                  <a:lnTo>
                    <a:pt x="159761" y="181731"/>
                  </a:lnTo>
                  <a:lnTo>
                    <a:pt x="192815" y="189564"/>
                  </a:lnTo>
                  <a:lnTo>
                    <a:pt x="252162" y="223188"/>
                  </a:lnTo>
                  <a:lnTo>
                    <a:pt x="297767" y="258036"/>
                  </a:lnTo>
                  <a:lnTo>
                    <a:pt x="321860" y="291444"/>
                  </a:lnTo>
                  <a:lnTo>
                    <a:pt x="338228" y="330979"/>
                  </a:lnTo>
                  <a:lnTo>
                    <a:pt x="344897" y="383507"/>
                  </a:lnTo>
                  <a:lnTo>
                    <a:pt x="338745" y="446158"/>
                  </a:lnTo>
                  <a:lnTo>
                    <a:pt x="332804" y="470864"/>
                  </a:lnTo>
                  <a:lnTo>
                    <a:pt x="311705" y="504503"/>
                  </a:lnTo>
                  <a:lnTo>
                    <a:pt x="286861" y="519801"/>
                  </a:lnTo>
                  <a:lnTo>
                    <a:pt x="239990" y="534991"/>
                  </a:lnTo>
                  <a:lnTo>
                    <a:pt x="189058" y="543781"/>
                  </a:lnTo>
                  <a:lnTo>
                    <a:pt x="136922" y="543266"/>
                  </a:lnTo>
                  <a:lnTo>
                    <a:pt x="87549" y="535704"/>
                  </a:lnTo>
                  <a:lnTo>
                    <a:pt x="49524" y="526055"/>
                  </a:lnTo>
                  <a:lnTo>
                    <a:pt x="2132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56167" y="167727"/>
              <a:ext cx="263055" cy="550929"/>
            </a:xfrm>
            <a:custGeom>
              <a:avLst/>
              <a:gdLst/>
              <a:ahLst/>
              <a:cxnLst/>
              <a:rect l="0" t="0" r="0" b="0"/>
              <a:pathLst>
                <a:path w="263055" h="550929">
                  <a:moveTo>
                    <a:pt x="244786" y="95485"/>
                  </a:moveTo>
                  <a:lnTo>
                    <a:pt x="208869" y="156595"/>
                  </a:lnTo>
                  <a:lnTo>
                    <a:pt x="181453" y="206602"/>
                  </a:lnTo>
                  <a:lnTo>
                    <a:pt x="147669" y="265229"/>
                  </a:lnTo>
                  <a:lnTo>
                    <a:pt x="120488" y="316753"/>
                  </a:lnTo>
                  <a:lnTo>
                    <a:pt x="94758" y="373202"/>
                  </a:lnTo>
                  <a:lnTo>
                    <a:pt x="82310" y="412908"/>
                  </a:lnTo>
                  <a:lnTo>
                    <a:pt x="78102" y="465227"/>
                  </a:lnTo>
                  <a:lnTo>
                    <a:pt x="79195" y="509065"/>
                  </a:lnTo>
                  <a:lnTo>
                    <a:pt x="87742" y="529252"/>
                  </a:lnTo>
                  <a:lnTo>
                    <a:pt x="105578" y="542904"/>
                  </a:lnTo>
                  <a:lnTo>
                    <a:pt x="116886" y="548182"/>
                  </a:lnTo>
                  <a:lnTo>
                    <a:pt x="138809" y="550928"/>
                  </a:lnTo>
                  <a:lnTo>
                    <a:pt x="161420" y="547078"/>
                  </a:lnTo>
                  <a:lnTo>
                    <a:pt x="187067" y="537569"/>
                  </a:lnTo>
                  <a:lnTo>
                    <a:pt x="207825" y="522424"/>
                  </a:lnTo>
                  <a:lnTo>
                    <a:pt x="240215" y="484105"/>
                  </a:lnTo>
                  <a:lnTo>
                    <a:pt x="256430" y="453177"/>
                  </a:lnTo>
                  <a:lnTo>
                    <a:pt x="263054" y="416197"/>
                  </a:lnTo>
                  <a:lnTo>
                    <a:pt x="255717" y="353374"/>
                  </a:lnTo>
                  <a:lnTo>
                    <a:pt x="239316" y="305518"/>
                  </a:lnTo>
                  <a:lnTo>
                    <a:pt x="209694" y="263488"/>
                  </a:lnTo>
                  <a:lnTo>
                    <a:pt x="166162" y="219644"/>
                  </a:lnTo>
                  <a:lnTo>
                    <a:pt x="108884" y="177808"/>
                  </a:lnTo>
                  <a:lnTo>
                    <a:pt x="50419" y="140094"/>
                  </a:lnTo>
                  <a:lnTo>
                    <a:pt x="14540" y="111662"/>
                  </a:lnTo>
                  <a:lnTo>
                    <a:pt x="2854" y="93316"/>
                  </a:lnTo>
                  <a:lnTo>
                    <a:pt x="0" y="70344"/>
                  </a:lnTo>
                  <a:lnTo>
                    <a:pt x="3801" y="46877"/>
                  </a:lnTo>
                  <a:lnTo>
                    <a:pt x="13289" y="28648"/>
                  </a:lnTo>
                  <a:lnTo>
                    <a:pt x="42964" y="5231"/>
                  </a:lnTo>
                  <a:lnTo>
                    <a:pt x="68130" y="0"/>
                  </a:lnTo>
                  <a:lnTo>
                    <a:pt x="122413" y="6174"/>
                  </a:lnTo>
                  <a:lnTo>
                    <a:pt x="147114" y="18356"/>
                  </a:lnTo>
                  <a:lnTo>
                    <a:pt x="198372" y="60479"/>
                  </a:lnTo>
                  <a:lnTo>
                    <a:pt x="213200" y="74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27295" y="652766"/>
              <a:ext cx="60942" cy="242157"/>
            </a:xfrm>
            <a:custGeom>
              <a:avLst/>
              <a:gdLst/>
              <a:ahLst/>
              <a:cxnLst/>
              <a:rect l="0" t="0" r="0" b="0"/>
              <a:pathLst>
                <a:path w="60942" h="242157">
                  <a:moveTo>
                    <a:pt x="0" y="0"/>
                  </a:moveTo>
                  <a:lnTo>
                    <a:pt x="34747" y="62281"/>
                  </a:lnTo>
                  <a:lnTo>
                    <a:pt x="51881" y="116331"/>
                  </a:lnTo>
                  <a:lnTo>
                    <a:pt x="60941" y="172068"/>
                  </a:lnTo>
                  <a:lnTo>
                    <a:pt x="55940" y="193848"/>
                  </a:lnTo>
                  <a:lnTo>
                    <a:pt x="51332" y="202932"/>
                  </a:lnTo>
                  <a:lnTo>
                    <a:pt x="33732" y="216144"/>
                  </a:lnTo>
                  <a:lnTo>
                    <a:pt x="14992" y="22591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8483" y="238836"/>
              <a:ext cx="416461" cy="486401"/>
            </a:xfrm>
            <a:custGeom>
              <a:avLst/>
              <a:gdLst/>
              <a:ahLst/>
              <a:cxnLst/>
              <a:rect l="0" t="0" r="0" b="0"/>
              <a:pathLst>
                <a:path w="416461" h="486401">
                  <a:moveTo>
                    <a:pt x="229952" y="13847"/>
                  </a:moveTo>
                  <a:lnTo>
                    <a:pt x="213184" y="8258"/>
                  </a:lnTo>
                  <a:lnTo>
                    <a:pt x="161606" y="12700"/>
                  </a:lnTo>
                  <a:lnTo>
                    <a:pt x="104315" y="28197"/>
                  </a:lnTo>
                  <a:lnTo>
                    <a:pt x="77822" y="44095"/>
                  </a:lnTo>
                  <a:lnTo>
                    <a:pt x="49566" y="69213"/>
                  </a:lnTo>
                  <a:lnTo>
                    <a:pt x="30145" y="104471"/>
                  </a:lnTo>
                  <a:lnTo>
                    <a:pt x="14272" y="159477"/>
                  </a:lnTo>
                  <a:lnTo>
                    <a:pt x="6804" y="222335"/>
                  </a:lnTo>
                  <a:lnTo>
                    <a:pt x="0" y="285747"/>
                  </a:lnTo>
                  <a:lnTo>
                    <a:pt x="8231" y="346193"/>
                  </a:lnTo>
                  <a:lnTo>
                    <a:pt x="28054" y="400074"/>
                  </a:lnTo>
                  <a:lnTo>
                    <a:pt x="43008" y="430882"/>
                  </a:lnTo>
                  <a:lnTo>
                    <a:pt x="65377" y="454828"/>
                  </a:lnTo>
                  <a:lnTo>
                    <a:pt x="94231" y="473621"/>
                  </a:lnTo>
                  <a:lnTo>
                    <a:pt x="116989" y="481404"/>
                  </a:lnTo>
                  <a:lnTo>
                    <a:pt x="176140" y="486400"/>
                  </a:lnTo>
                  <a:lnTo>
                    <a:pt x="238820" y="481798"/>
                  </a:lnTo>
                  <a:lnTo>
                    <a:pt x="290715" y="461218"/>
                  </a:lnTo>
                  <a:lnTo>
                    <a:pt x="345448" y="422136"/>
                  </a:lnTo>
                  <a:lnTo>
                    <a:pt x="386913" y="360058"/>
                  </a:lnTo>
                  <a:lnTo>
                    <a:pt x="410175" y="299304"/>
                  </a:lnTo>
                  <a:lnTo>
                    <a:pt x="416460" y="239383"/>
                  </a:lnTo>
                  <a:lnTo>
                    <a:pt x="407650" y="185606"/>
                  </a:lnTo>
                  <a:lnTo>
                    <a:pt x="394644" y="135253"/>
                  </a:lnTo>
                  <a:lnTo>
                    <a:pt x="372405" y="82586"/>
                  </a:lnTo>
                  <a:lnTo>
                    <a:pt x="338557" y="39609"/>
                  </a:lnTo>
                  <a:lnTo>
                    <a:pt x="302228" y="11744"/>
                  </a:lnTo>
                  <a:lnTo>
                    <a:pt x="281962" y="1994"/>
                  </a:lnTo>
                  <a:lnTo>
                    <a:pt x="258137" y="0"/>
                  </a:lnTo>
                  <a:lnTo>
                    <a:pt x="208895" y="3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22532" y="246506"/>
              <a:ext cx="399094" cy="467140"/>
            </a:xfrm>
            <a:custGeom>
              <a:avLst/>
              <a:gdLst/>
              <a:ahLst/>
              <a:cxnLst/>
              <a:rect l="0" t="0" r="0" b="0"/>
              <a:pathLst>
                <a:path w="399094" h="467140">
                  <a:moveTo>
                    <a:pt x="168100" y="37763"/>
                  </a:moveTo>
                  <a:lnTo>
                    <a:pt x="145743" y="37763"/>
                  </a:lnTo>
                  <a:lnTo>
                    <a:pt x="115073" y="48941"/>
                  </a:lnTo>
                  <a:lnTo>
                    <a:pt x="66907" y="87261"/>
                  </a:lnTo>
                  <a:lnTo>
                    <a:pt x="24261" y="143696"/>
                  </a:lnTo>
                  <a:lnTo>
                    <a:pt x="8758" y="174825"/>
                  </a:lnTo>
                  <a:lnTo>
                    <a:pt x="1444" y="225191"/>
                  </a:lnTo>
                  <a:lnTo>
                    <a:pt x="0" y="283319"/>
                  </a:lnTo>
                  <a:lnTo>
                    <a:pt x="2142" y="314185"/>
                  </a:lnTo>
                  <a:lnTo>
                    <a:pt x="22581" y="365716"/>
                  </a:lnTo>
                  <a:lnTo>
                    <a:pt x="49148" y="409430"/>
                  </a:lnTo>
                  <a:lnTo>
                    <a:pt x="75533" y="433196"/>
                  </a:lnTo>
                  <a:lnTo>
                    <a:pt x="136706" y="461696"/>
                  </a:lnTo>
                  <a:lnTo>
                    <a:pt x="173746" y="467139"/>
                  </a:lnTo>
                  <a:lnTo>
                    <a:pt x="219778" y="460573"/>
                  </a:lnTo>
                  <a:lnTo>
                    <a:pt x="273258" y="444623"/>
                  </a:lnTo>
                  <a:lnTo>
                    <a:pt x="314304" y="429609"/>
                  </a:lnTo>
                  <a:lnTo>
                    <a:pt x="338671" y="410709"/>
                  </a:lnTo>
                  <a:lnTo>
                    <a:pt x="359539" y="383402"/>
                  </a:lnTo>
                  <a:lnTo>
                    <a:pt x="385242" y="321874"/>
                  </a:lnTo>
                  <a:lnTo>
                    <a:pt x="396519" y="276768"/>
                  </a:lnTo>
                  <a:lnTo>
                    <a:pt x="399093" y="217555"/>
                  </a:lnTo>
                  <a:lnTo>
                    <a:pt x="393950" y="166814"/>
                  </a:lnTo>
                  <a:lnTo>
                    <a:pt x="373326" y="114077"/>
                  </a:lnTo>
                  <a:lnTo>
                    <a:pt x="339824" y="59164"/>
                  </a:lnTo>
                  <a:lnTo>
                    <a:pt x="293486" y="17676"/>
                  </a:lnTo>
                  <a:lnTo>
                    <a:pt x="271790" y="5439"/>
                  </a:lnTo>
                  <a:lnTo>
                    <a:pt x="246550" y="0"/>
                  </a:lnTo>
                  <a:lnTo>
                    <a:pt x="189157" y="6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07513" y="210569"/>
              <a:ext cx="409224" cy="492512"/>
            </a:xfrm>
            <a:custGeom>
              <a:avLst/>
              <a:gdLst/>
              <a:ahLst/>
              <a:cxnLst/>
              <a:rect l="0" t="0" r="0" b="0"/>
              <a:pathLst>
                <a:path w="409224" h="492512">
                  <a:moveTo>
                    <a:pt x="146373" y="52643"/>
                  </a:moveTo>
                  <a:lnTo>
                    <a:pt x="107855" y="62218"/>
                  </a:lnTo>
                  <a:lnTo>
                    <a:pt x="80628" y="80177"/>
                  </a:lnTo>
                  <a:lnTo>
                    <a:pt x="35809" y="121606"/>
                  </a:lnTo>
                  <a:lnTo>
                    <a:pt x="19117" y="154705"/>
                  </a:lnTo>
                  <a:lnTo>
                    <a:pt x="4166" y="207811"/>
                  </a:lnTo>
                  <a:lnTo>
                    <a:pt x="0" y="263361"/>
                  </a:lnTo>
                  <a:lnTo>
                    <a:pt x="4766" y="319394"/>
                  </a:lnTo>
                  <a:lnTo>
                    <a:pt x="28664" y="381225"/>
                  </a:lnTo>
                  <a:lnTo>
                    <a:pt x="39075" y="406910"/>
                  </a:lnTo>
                  <a:lnTo>
                    <a:pt x="64668" y="439931"/>
                  </a:lnTo>
                  <a:lnTo>
                    <a:pt x="95648" y="463883"/>
                  </a:lnTo>
                  <a:lnTo>
                    <a:pt x="155536" y="486979"/>
                  </a:lnTo>
                  <a:lnTo>
                    <a:pt x="193671" y="492511"/>
                  </a:lnTo>
                  <a:lnTo>
                    <a:pt x="229018" y="488561"/>
                  </a:lnTo>
                  <a:lnTo>
                    <a:pt x="291368" y="461965"/>
                  </a:lnTo>
                  <a:lnTo>
                    <a:pt x="335411" y="429335"/>
                  </a:lnTo>
                  <a:lnTo>
                    <a:pt x="384360" y="368293"/>
                  </a:lnTo>
                  <a:lnTo>
                    <a:pt x="400291" y="336852"/>
                  </a:lnTo>
                  <a:lnTo>
                    <a:pt x="407749" y="286381"/>
                  </a:lnTo>
                  <a:lnTo>
                    <a:pt x="409223" y="228232"/>
                  </a:lnTo>
                  <a:lnTo>
                    <a:pt x="407084" y="195023"/>
                  </a:lnTo>
                  <a:lnTo>
                    <a:pt x="386648" y="132283"/>
                  </a:lnTo>
                  <a:lnTo>
                    <a:pt x="363794" y="96517"/>
                  </a:lnTo>
                  <a:lnTo>
                    <a:pt x="324631" y="52991"/>
                  </a:lnTo>
                  <a:lnTo>
                    <a:pt x="282378" y="26750"/>
                  </a:lnTo>
                  <a:lnTo>
                    <a:pt x="222934" y="6497"/>
                  </a:lnTo>
                  <a:lnTo>
                    <a:pt x="168559" y="1284"/>
                  </a:lnTo>
                  <a:lnTo>
                    <a:pt x="1463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43440" y="673823"/>
              <a:ext cx="56781" cy="189514"/>
            </a:xfrm>
            <a:custGeom>
              <a:avLst/>
              <a:gdLst/>
              <a:ahLst/>
              <a:cxnLst/>
              <a:rect l="0" t="0" r="0" b="0"/>
              <a:pathLst>
                <a:path w="56781" h="189514">
                  <a:moveTo>
                    <a:pt x="0" y="0"/>
                  </a:moveTo>
                  <a:lnTo>
                    <a:pt x="5590" y="16768"/>
                  </a:lnTo>
                  <a:lnTo>
                    <a:pt x="17692" y="31239"/>
                  </a:lnTo>
                  <a:lnTo>
                    <a:pt x="32430" y="46640"/>
                  </a:lnTo>
                  <a:lnTo>
                    <a:pt x="51423" y="88242"/>
                  </a:lnTo>
                  <a:lnTo>
                    <a:pt x="56780" y="114088"/>
                  </a:lnTo>
                  <a:lnTo>
                    <a:pt x="55261" y="141173"/>
                  </a:lnTo>
                  <a:lnTo>
                    <a:pt x="47567" y="162570"/>
                  </a:lnTo>
                  <a:lnTo>
                    <a:pt x="37519" y="177538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48736" y="201414"/>
              <a:ext cx="285471" cy="486154"/>
            </a:xfrm>
            <a:custGeom>
              <a:avLst/>
              <a:gdLst/>
              <a:ahLst/>
              <a:cxnLst/>
              <a:rect l="0" t="0" r="0" b="0"/>
              <a:pathLst>
                <a:path w="285471" h="486154">
                  <a:moveTo>
                    <a:pt x="205316" y="9155"/>
                  </a:moveTo>
                  <a:lnTo>
                    <a:pt x="188548" y="3566"/>
                  </a:lnTo>
                  <a:lnTo>
                    <a:pt x="129870" y="7611"/>
                  </a:lnTo>
                  <a:lnTo>
                    <a:pt x="92104" y="5578"/>
                  </a:lnTo>
                  <a:lnTo>
                    <a:pt x="42312" y="0"/>
                  </a:lnTo>
                  <a:lnTo>
                    <a:pt x="21346" y="5476"/>
                  </a:lnTo>
                  <a:lnTo>
                    <a:pt x="12479" y="10212"/>
                  </a:lnTo>
                  <a:lnTo>
                    <a:pt x="6568" y="18049"/>
                  </a:lnTo>
                  <a:lnTo>
                    <a:pt x="0" y="39234"/>
                  </a:lnTo>
                  <a:lnTo>
                    <a:pt x="3771" y="96305"/>
                  </a:lnTo>
                  <a:lnTo>
                    <a:pt x="13482" y="155553"/>
                  </a:lnTo>
                  <a:lnTo>
                    <a:pt x="26219" y="218684"/>
                  </a:lnTo>
                  <a:lnTo>
                    <a:pt x="28595" y="216692"/>
                  </a:lnTo>
                  <a:lnTo>
                    <a:pt x="31350" y="210684"/>
                  </a:lnTo>
                  <a:lnTo>
                    <a:pt x="43770" y="200889"/>
                  </a:lnTo>
                  <a:lnTo>
                    <a:pt x="80338" y="185069"/>
                  </a:lnTo>
                  <a:lnTo>
                    <a:pt x="116553" y="179821"/>
                  </a:lnTo>
                  <a:lnTo>
                    <a:pt x="156919" y="183855"/>
                  </a:lnTo>
                  <a:lnTo>
                    <a:pt x="215017" y="207362"/>
                  </a:lnTo>
                  <a:lnTo>
                    <a:pt x="244064" y="222301"/>
                  </a:lnTo>
                  <a:lnTo>
                    <a:pt x="267489" y="244665"/>
                  </a:lnTo>
                  <a:lnTo>
                    <a:pt x="274841" y="253899"/>
                  </a:lnTo>
                  <a:lnTo>
                    <a:pt x="283009" y="276638"/>
                  </a:lnTo>
                  <a:lnTo>
                    <a:pt x="285470" y="303512"/>
                  </a:lnTo>
                  <a:lnTo>
                    <a:pt x="277517" y="362184"/>
                  </a:lnTo>
                  <a:lnTo>
                    <a:pt x="259092" y="413852"/>
                  </a:lnTo>
                  <a:lnTo>
                    <a:pt x="239707" y="444011"/>
                  </a:lnTo>
                  <a:lnTo>
                    <a:pt x="213556" y="467764"/>
                  </a:lnTo>
                  <a:lnTo>
                    <a:pt x="183581" y="484031"/>
                  </a:lnTo>
                  <a:lnTo>
                    <a:pt x="156662" y="486153"/>
                  </a:lnTo>
                  <a:lnTo>
                    <a:pt x="102899" y="477984"/>
                  </a:lnTo>
                  <a:lnTo>
                    <a:pt x="47766" y="453357"/>
                  </a:lnTo>
                  <a:lnTo>
                    <a:pt x="5274" y="430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56016" y="242155"/>
              <a:ext cx="365140" cy="428915"/>
            </a:xfrm>
            <a:custGeom>
              <a:avLst/>
              <a:gdLst/>
              <a:ahLst/>
              <a:cxnLst/>
              <a:rect l="0" t="0" r="0" b="0"/>
              <a:pathLst>
                <a:path w="365140" h="428915">
                  <a:moveTo>
                    <a:pt x="208647" y="31585"/>
                  </a:moveTo>
                  <a:lnTo>
                    <a:pt x="191879" y="25996"/>
                  </a:lnTo>
                  <a:lnTo>
                    <a:pt x="153505" y="28110"/>
                  </a:lnTo>
                  <a:lnTo>
                    <a:pt x="116269" y="41734"/>
                  </a:lnTo>
                  <a:lnTo>
                    <a:pt x="61561" y="77231"/>
                  </a:lnTo>
                  <a:lnTo>
                    <a:pt x="24785" y="116511"/>
                  </a:lnTo>
                  <a:lnTo>
                    <a:pt x="7810" y="158784"/>
                  </a:lnTo>
                  <a:lnTo>
                    <a:pt x="0" y="217065"/>
                  </a:lnTo>
                  <a:lnTo>
                    <a:pt x="1577" y="273637"/>
                  </a:lnTo>
                  <a:lnTo>
                    <a:pt x="17256" y="335512"/>
                  </a:lnTo>
                  <a:lnTo>
                    <a:pt x="41206" y="375630"/>
                  </a:lnTo>
                  <a:lnTo>
                    <a:pt x="74057" y="406431"/>
                  </a:lnTo>
                  <a:lnTo>
                    <a:pt x="104037" y="422371"/>
                  </a:lnTo>
                  <a:lnTo>
                    <a:pt x="140736" y="428914"/>
                  </a:lnTo>
                  <a:lnTo>
                    <a:pt x="193889" y="415483"/>
                  </a:lnTo>
                  <a:lnTo>
                    <a:pt x="255793" y="396753"/>
                  </a:lnTo>
                  <a:lnTo>
                    <a:pt x="301148" y="374165"/>
                  </a:lnTo>
                  <a:lnTo>
                    <a:pt x="318389" y="360878"/>
                  </a:lnTo>
                  <a:lnTo>
                    <a:pt x="335659" y="334654"/>
                  </a:lnTo>
                  <a:lnTo>
                    <a:pt x="359307" y="273543"/>
                  </a:lnTo>
                  <a:lnTo>
                    <a:pt x="365139" y="222012"/>
                  </a:lnTo>
                  <a:lnTo>
                    <a:pt x="363810" y="177176"/>
                  </a:lnTo>
                  <a:lnTo>
                    <a:pt x="343585" y="136166"/>
                  </a:lnTo>
                  <a:lnTo>
                    <a:pt x="300114" y="73638"/>
                  </a:lnTo>
                  <a:lnTo>
                    <a:pt x="257563" y="30624"/>
                  </a:lnTo>
                  <a:lnTo>
                    <a:pt x="200131" y="5211"/>
                  </a:lnTo>
                  <a:lnTo>
                    <a:pt x="1770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31797" y="238865"/>
              <a:ext cx="221741" cy="540244"/>
            </a:xfrm>
            <a:custGeom>
              <a:avLst/>
              <a:gdLst/>
              <a:ahLst/>
              <a:cxnLst/>
              <a:rect l="0" t="0" r="0" b="0"/>
              <a:pathLst>
                <a:path w="221741" h="540244">
                  <a:moveTo>
                    <a:pt x="206649" y="140160"/>
                  </a:moveTo>
                  <a:lnTo>
                    <a:pt x="221303" y="96198"/>
                  </a:lnTo>
                  <a:lnTo>
                    <a:pt x="221740" y="76168"/>
                  </a:lnTo>
                  <a:lnTo>
                    <a:pt x="216865" y="56737"/>
                  </a:lnTo>
                  <a:lnTo>
                    <a:pt x="194672" y="25199"/>
                  </a:lnTo>
                  <a:lnTo>
                    <a:pt x="188135" y="17896"/>
                  </a:lnTo>
                  <a:lnTo>
                    <a:pt x="156580" y="2028"/>
                  </a:lnTo>
                  <a:lnTo>
                    <a:pt x="130973" y="0"/>
                  </a:lnTo>
                  <a:lnTo>
                    <a:pt x="105164" y="4167"/>
                  </a:lnTo>
                  <a:lnTo>
                    <a:pt x="49221" y="32406"/>
                  </a:lnTo>
                  <a:lnTo>
                    <a:pt x="34125" y="48986"/>
                  </a:lnTo>
                  <a:lnTo>
                    <a:pt x="4901" y="106924"/>
                  </a:lnTo>
                  <a:lnTo>
                    <a:pt x="0" y="133967"/>
                  </a:lnTo>
                  <a:lnTo>
                    <a:pt x="4061" y="158465"/>
                  </a:lnTo>
                  <a:lnTo>
                    <a:pt x="25731" y="202788"/>
                  </a:lnTo>
                  <a:lnTo>
                    <a:pt x="51268" y="229167"/>
                  </a:lnTo>
                  <a:lnTo>
                    <a:pt x="74030" y="238210"/>
                  </a:lnTo>
                  <a:lnTo>
                    <a:pt x="86650" y="240622"/>
                  </a:lnTo>
                  <a:lnTo>
                    <a:pt x="110032" y="237063"/>
                  </a:lnTo>
                  <a:lnTo>
                    <a:pt x="153639" y="215714"/>
                  </a:lnTo>
                  <a:lnTo>
                    <a:pt x="187642" y="187796"/>
                  </a:lnTo>
                  <a:lnTo>
                    <a:pt x="208556" y="158564"/>
                  </a:lnTo>
                  <a:lnTo>
                    <a:pt x="220342" y="128976"/>
                  </a:lnTo>
                  <a:lnTo>
                    <a:pt x="220456" y="129194"/>
                  </a:lnTo>
                  <a:lnTo>
                    <a:pt x="218634" y="139966"/>
                  </a:lnTo>
                  <a:lnTo>
                    <a:pt x="217464" y="191248"/>
                  </a:lnTo>
                  <a:lnTo>
                    <a:pt x="217262" y="244985"/>
                  </a:lnTo>
                  <a:lnTo>
                    <a:pt x="217202" y="301071"/>
                  </a:lnTo>
                  <a:lnTo>
                    <a:pt x="217184" y="359023"/>
                  </a:lnTo>
                  <a:lnTo>
                    <a:pt x="217178" y="413239"/>
                  </a:lnTo>
                  <a:lnTo>
                    <a:pt x="217178" y="463228"/>
                  </a:lnTo>
                  <a:lnTo>
                    <a:pt x="217177" y="504556"/>
                  </a:lnTo>
                  <a:lnTo>
                    <a:pt x="217177" y="540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38546" y="1631917"/>
            <a:ext cx="2764289" cy="610654"/>
            <a:chOff x="438546" y="1631917"/>
            <a:chExt cx="2764289" cy="610654"/>
          </a:xfrm>
        </p:grpSpPr>
        <p:sp>
          <p:nvSpPr>
            <p:cNvPr id="30" name="Freeform 29"/>
            <p:cNvSpPr/>
            <p:nvPr/>
          </p:nvSpPr>
          <p:spPr>
            <a:xfrm>
              <a:off x="438546" y="1716145"/>
              <a:ext cx="245807" cy="428386"/>
            </a:xfrm>
            <a:custGeom>
              <a:avLst/>
              <a:gdLst/>
              <a:ahLst/>
              <a:cxnLst/>
              <a:rect l="0" t="0" r="0" b="0"/>
              <a:pathLst>
                <a:path w="245807" h="428386">
                  <a:moveTo>
                    <a:pt x="66821" y="0"/>
                  </a:moveTo>
                  <a:lnTo>
                    <a:pt x="50033" y="63450"/>
                  </a:lnTo>
                  <a:lnTo>
                    <a:pt x="45859" y="112126"/>
                  </a:lnTo>
                  <a:lnTo>
                    <a:pt x="38903" y="169313"/>
                  </a:lnTo>
                  <a:lnTo>
                    <a:pt x="35153" y="221482"/>
                  </a:lnTo>
                  <a:lnTo>
                    <a:pt x="27117" y="277976"/>
                  </a:lnTo>
                  <a:lnTo>
                    <a:pt x="19594" y="333589"/>
                  </a:lnTo>
                  <a:lnTo>
                    <a:pt x="6843" y="386775"/>
                  </a:lnTo>
                  <a:lnTo>
                    <a:pt x="0" y="414445"/>
                  </a:lnTo>
                  <a:lnTo>
                    <a:pt x="1217" y="422526"/>
                  </a:lnTo>
                  <a:lnTo>
                    <a:pt x="5538" y="426743"/>
                  </a:lnTo>
                  <a:lnTo>
                    <a:pt x="11928" y="428385"/>
                  </a:lnTo>
                  <a:lnTo>
                    <a:pt x="37688" y="425106"/>
                  </a:lnTo>
                  <a:lnTo>
                    <a:pt x="76664" y="412348"/>
                  </a:lnTo>
                  <a:lnTo>
                    <a:pt x="103013" y="397348"/>
                  </a:lnTo>
                  <a:lnTo>
                    <a:pt x="160567" y="384991"/>
                  </a:lnTo>
                  <a:lnTo>
                    <a:pt x="219301" y="379811"/>
                  </a:lnTo>
                  <a:lnTo>
                    <a:pt x="24580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4310" y="192671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40" y="4939"/>
                  </a:lnTo>
                  <a:lnTo>
                    <a:pt x="49600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7481" y="1695088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94179" y="3119"/>
                  </a:lnTo>
                  <a:lnTo>
                    <a:pt x="3153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8580" y="1884601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73802" y="60873"/>
                  </a:lnTo>
                  <a:lnTo>
                    <a:pt x="39788" y="106368"/>
                  </a:lnTo>
                  <a:lnTo>
                    <a:pt x="24787" y="13485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9108" y="1874072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0" y="0"/>
                  </a:moveTo>
                  <a:lnTo>
                    <a:pt x="19128" y="61111"/>
                  </a:lnTo>
                  <a:lnTo>
                    <a:pt x="49804" y="115542"/>
                  </a:lnTo>
                  <a:lnTo>
                    <a:pt x="81197" y="165301"/>
                  </a:lnTo>
                  <a:lnTo>
                    <a:pt x="947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47841" y="1839478"/>
              <a:ext cx="144048" cy="381019"/>
            </a:xfrm>
            <a:custGeom>
              <a:avLst/>
              <a:gdLst/>
              <a:ahLst/>
              <a:cxnLst/>
              <a:rect l="0" t="0" r="0" b="0"/>
              <a:pathLst>
                <a:path w="144048" h="381019">
                  <a:moveTo>
                    <a:pt x="10252" y="139879"/>
                  </a:moveTo>
                  <a:lnTo>
                    <a:pt x="1919" y="177357"/>
                  </a:lnTo>
                  <a:lnTo>
                    <a:pt x="5746" y="234370"/>
                  </a:lnTo>
                  <a:lnTo>
                    <a:pt x="14506" y="284730"/>
                  </a:lnTo>
                  <a:lnTo>
                    <a:pt x="27946" y="345743"/>
                  </a:lnTo>
                  <a:lnTo>
                    <a:pt x="34884" y="374484"/>
                  </a:lnTo>
                  <a:lnTo>
                    <a:pt x="34862" y="380510"/>
                  </a:lnTo>
                  <a:lnTo>
                    <a:pt x="32508" y="381018"/>
                  </a:lnTo>
                  <a:lnTo>
                    <a:pt x="28599" y="377848"/>
                  </a:lnTo>
                  <a:lnTo>
                    <a:pt x="13919" y="339137"/>
                  </a:lnTo>
                  <a:lnTo>
                    <a:pt x="2874" y="283311"/>
                  </a:lnTo>
                  <a:lnTo>
                    <a:pt x="657" y="233460"/>
                  </a:lnTo>
                  <a:lnTo>
                    <a:pt x="0" y="184764"/>
                  </a:lnTo>
                  <a:lnTo>
                    <a:pt x="5367" y="126389"/>
                  </a:lnTo>
                  <a:lnTo>
                    <a:pt x="17692" y="70967"/>
                  </a:lnTo>
                  <a:lnTo>
                    <a:pt x="29094" y="37183"/>
                  </a:lnTo>
                  <a:lnTo>
                    <a:pt x="40463" y="19757"/>
                  </a:lnTo>
                  <a:lnTo>
                    <a:pt x="56434" y="7333"/>
                  </a:lnTo>
                  <a:lnTo>
                    <a:pt x="65607" y="2382"/>
                  </a:lnTo>
                  <a:lnTo>
                    <a:pt x="85157" y="0"/>
                  </a:lnTo>
                  <a:lnTo>
                    <a:pt x="104374" y="4011"/>
                  </a:lnTo>
                  <a:lnTo>
                    <a:pt x="120714" y="13593"/>
                  </a:lnTo>
                  <a:lnTo>
                    <a:pt x="132656" y="31889"/>
                  </a:lnTo>
                  <a:lnTo>
                    <a:pt x="140693" y="55619"/>
                  </a:lnTo>
                  <a:lnTo>
                    <a:pt x="144047" y="94116"/>
                  </a:lnTo>
                  <a:lnTo>
                    <a:pt x="136982" y="128270"/>
                  </a:lnTo>
                  <a:lnTo>
                    <a:pt x="126628" y="149927"/>
                  </a:lnTo>
                  <a:lnTo>
                    <a:pt x="111108" y="165012"/>
                  </a:lnTo>
                  <a:lnTo>
                    <a:pt x="91341" y="174446"/>
                  </a:lnTo>
                  <a:lnTo>
                    <a:pt x="31309" y="181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53914" y="1874203"/>
              <a:ext cx="172677" cy="190076"/>
            </a:xfrm>
            <a:custGeom>
              <a:avLst/>
              <a:gdLst/>
              <a:ahLst/>
              <a:cxnLst/>
              <a:rect l="0" t="0" r="0" b="0"/>
              <a:pathLst>
                <a:path w="172677" h="190076">
                  <a:moveTo>
                    <a:pt x="88448" y="105154"/>
                  </a:moveTo>
                  <a:lnTo>
                    <a:pt x="94037" y="88387"/>
                  </a:lnTo>
                  <a:lnTo>
                    <a:pt x="93662" y="70796"/>
                  </a:lnTo>
                  <a:lnTo>
                    <a:pt x="85625" y="15665"/>
                  </a:lnTo>
                  <a:lnTo>
                    <a:pt x="71986" y="1820"/>
                  </a:lnTo>
                  <a:lnTo>
                    <a:pt x="63435" y="0"/>
                  </a:lnTo>
                  <a:lnTo>
                    <a:pt x="44576" y="4217"/>
                  </a:lnTo>
                  <a:lnTo>
                    <a:pt x="27615" y="17009"/>
                  </a:lnTo>
                  <a:lnTo>
                    <a:pt x="19817" y="25334"/>
                  </a:lnTo>
                  <a:lnTo>
                    <a:pt x="11152" y="50181"/>
                  </a:lnTo>
                  <a:lnTo>
                    <a:pt x="0" y="102614"/>
                  </a:lnTo>
                  <a:lnTo>
                    <a:pt x="1150" y="135987"/>
                  </a:lnTo>
                  <a:lnTo>
                    <a:pt x="8900" y="168102"/>
                  </a:lnTo>
                  <a:lnTo>
                    <a:pt x="14359" y="176365"/>
                  </a:lnTo>
                  <a:lnTo>
                    <a:pt x="29783" y="188666"/>
                  </a:lnTo>
                  <a:lnTo>
                    <a:pt x="38810" y="190075"/>
                  </a:lnTo>
                  <a:lnTo>
                    <a:pt x="58198" y="185400"/>
                  </a:lnTo>
                  <a:lnTo>
                    <a:pt x="75394" y="172405"/>
                  </a:lnTo>
                  <a:lnTo>
                    <a:pt x="89665" y="154930"/>
                  </a:lnTo>
                  <a:lnTo>
                    <a:pt x="99908" y="135466"/>
                  </a:lnTo>
                  <a:lnTo>
                    <a:pt x="106662" y="99187"/>
                  </a:lnTo>
                  <a:lnTo>
                    <a:pt x="102878" y="60432"/>
                  </a:lnTo>
                  <a:lnTo>
                    <a:pt x="103917" y="61301"/>
                  </a:lnTo>
                  <a:lnTo>
                    <a:pt x="123587" y="115183"/>
                  </a:lnTo>
                  <a:lnTo>
                    <a:pt x="148812" y="152109"/>
                  </a:lnTo>
                  <a:lnTo>
                    <a:pt x="159340" y="161118"/>
                  </a:lnTo>
                  <a:lnTo>
                    <a:pt x="172676" y="168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58176" y="1863185"/>
              <a:ext cx="131641" cy="168360"/>
            </a:xfrm>
            <a:custGeom>
              <a:avLst/>
              <a:gdLst/>
              <a:ahLst/>
              <a:cxnLst/>
              <a:rect l="0" t="0" r="0" b="0"/>
              <a:pathLst>
                <a:path w="131641" h="168360">
                  <a:moveTo>
                    <a:pt x="0" y="63530"/>
                  </a:moveTo>
                  <a:lnTo>
                    <a:pt x="5589" y="122146"/>
                  </a:lnTo>
                  <a:lnTo>
                    <a:pt x="9065" y="162526"/>
                  </a:lnTo>
                  <a:lnTo>
                    <a:pt x="8383" y="168132"/>
                  </a:lnTo>
                  <a:lnTo>
                    <a:pt x="6758" y="168359"/>
                  </a:lnTo>
                  <a:lnTo>
                    <a:pt x="4505" y="165002"/>
                  </a:lnTo>
                  <a:lnTo>
                    <a:pt x="593" y="113359"/>
                  </a:lnTo>
                  <a:lnTo>
                    <a:pt x="5706" y="59464"/>
                  </a:lnTo>
                  <a:lnTo>
                    <a:pt x="20278" y="23331"/>
                  </a:lnTo>
                  <a:lnTo>
                    <a:pt x="35918" y="7449"/>
                  </a:lnTo>
                  <a:lnTo>
                    <a:pt x="45003" y="1576"/>
                  </a:lnTo>
                  <a:lnTo>
                    <a:pt x="54568" y="0"/>
                  </a:lnTo>
                  <a:lnTo>
                    <a:pt x="74555" y="4489"/>
                  </a:lnTo>
                  <a:lnTo>
                    <a:pt x="82459" y="10131"/>
                  </a:lnTo>
                  <a:lnTo>
                    <a:pt x="113226" y="54288"/>
                  </a:lnTo>
                  <a:lnTo>
                    <a:pt x="127734" y="114146"/>
                  </a:lnTo>
                  <a:lnTo>
                    <a:pt x="131640" y="132819"/>
                  </a:lnTo>
                  <a:lnTo>
                    <a:pt x="131044" y="137799"/>
                  </a:lnTo>
                  <a:lnTo>
                    <a:pt x="126342" y="147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49618" y="1676150"/>
              <a:ext cx="262144" cy="397363"/>
            </a:xfrm>
            <a:custGeom>
              <a:avLst/>
              <a:gdLst/>
              <a:ahLst/>
              <a:cxnLst/>
              <a:rect l="0" t="0" r="0" b="0"/>
              <a:pathLst>
                <a:path w="262144" h="397363">
                  <a:moveTo>
                    <a:pt x="92827" y="282150"/>
                  </a:moveTo>
                  <a:lnTo>
                    <a:pt x="78173" y="229122"/>
                  </a:lnTo>
                  <a:lnTo>
                    <a:pt x="71359" y="222232"/>
                  </a:lnTo>
                  <a:lnTo>
                    <a:pt x="51311" y="214576"/>
                  </a:lnTo>
                  <a:lnTo>
                    <a:pt x="41753" y="216043"/>
                  </a:lnTo>
                  <a:lnTo>
                    <a:pt x="24894" y="227033"/>
                  </a:lnTo>
                  <a:lnTo>
                    <a:pt x="7838" y="252951"/>
                  </a:lnTo>
                  <a:lnTo>
                    <a:pt x="0" y="301555"/>
                  </a:lnTo>
                  <a:lnTo>
                    <a:pt x="1572" y="356217"/>
                  </a:lnTo>
                  <a:lnTo>
                    <a:pt x="3914" y="370132"/>
                  </a:lnTo>
                  <a:lnTo>
                    <a:pt x="8985" y="380579"/>
                  </a:lnTo>
                  <a:lnTo>
                    <a:pt x="23979" y="395306"/>
                  </a:lnTo>
                  <a:lnTo>
                    <a:pt x="32890" y="397362"/>
                  </a:lnTo>
                  <a:lnTo>
                    <a:pt x="52151" y="393407"/>
                  </a:lnTo>
                  <a:lnTo>
                    <a:pt x="77135" y="378026"/>
                  </a:lnTo>
                  <a:lnTo>
                    <a:pt x="88973" y="359077"/>
                  </a:lnTo>
                  <a:lnTo>
                    <a:pt x="106104" y="303195"/>
                  </a:lnTo>
                  <a:lnTo>
                    <a:pt x="112347" y="243066"/>
                  </a:lnTo>
                  <a:lnTo>
                    <a:pt x="116700" y="182316"/>
                  </a:lnTo>
                  <a:lnTo>
                    <a:pt x="122889" y="124649"/>
                  </a:lnTo>
                  <a:lnTo>
                    <a:pt x="116876" y="72574"/>
                  </a:lnTo>
                  <a:lnTo>
                    <a:pt x="108236" y="18441"/>
                  </a:lnTo>
                  <a:lnTo>
                    <a:pt x="103100" y="4568"/>
                  </a:lnTo>
                  <a:lnTo>
                    <a:pt x="98506" y="0"/>
                  </a:lnTo>
                  <a:lnTo>
                    <a:pt x="94273" y="1633"/>
                  </a:lnTo>
                  <a:lnTo>
                    <a:pt x="90282" y="7401"/>
                  </a:lnTo>
                  <a:lnTo>
                    <a:pt x="84664" y="37876"/>
                  </a:lnTo>
                  <a:lnTo>
                    <a:pt x="82766" y="99671"/>
                  </a:lnTo>
                  <a:lnTo>
                    <a:pt x="83607" y="157892"/>
                  </a:lnTo>
                  <a:lnTo>
                    <a:pt x="89576" y="217257"/>
                  </a:lnTo>
                  <a:lnTo>
                    <a:pt x="95304" y="277304"/>
                  </a:lnTo>
                  <a:lnTo>
                    <a:pt x="107355" y="323307"/>
                  </a:lnTo>
                  <a:lnTo>
                    <a:pt x="111871" y="328305"/>
                  </a:lnTo>
                  <a:lnTo>
                    <a:pt x="117221" y="329298"/>
                  </a:lnTo>
                  <a:lnTo>
                    <a:pt x="123128" y="327620"/>
                  </a:lnTo>
                  <a:lnTo>
                    <a:pt x="135930" y="316397"/>
                  </a:lnTo>
                  <a:lnTo>
                    <a:pt x="184132" y="264758"/>
                  </a:lnTo>
                  <a:lnTo>
                    <a:pt x="240847" y="231567"/>
                  </a:lnTo>
                  <a:lnTo>
                    <a:pt x="255320" y="215215"/>
                  </a:lnTo>
                  <a:lnTo>
                    <a:pt x="260818" y="205941"/>
                  </a:lnTo>
                  <a:lnTo>
                    <a:pt x="262143" y="196249"/>
                  </a:lnTo>
                  <a:lnTo>
                    <a:pt x="257376" y="176122"/>
                  </a:lnTo>
                  <a:lnTo>
                    <a:pt x="244339" y="161717"/>
                  </a:lnTo>
                  <a:lnTo>
                    <a:pt x="235949" y="156238"/>
                  </a:lnTo>
                  <a:lnTo>
                    <a:pt x="226846" y="154925"/>
                  </a:lnTo>
                  <a:lnTo>
                    <a:pt x="207373" y="159705"/>
                  </a:lnTo>
                  <a:lnTo>
                    <a:pt x="190140" y="172748"/>
                  </a:lnTo>
                  <a:lnTo>
                    <a:pt x="175852" y="190243"/>
                  </a:lnTo>
                  <a:lnTo>
                    <a:pt x="165602" y="209717"/>
                  </a:lnTo>
                  <a:lnTo>
                    <a:pt x="158844" y="246001"/>
                  </a:lnTo>
                  <a:lnTo>
                    <a:pt x="164966" y="299013"/>
                  </a:lnTo>
                  <a:lnTo>
                    <a:pt x="170902" y="322400"/>
                  </a:lnTo>
                  <a:lnTo>
                    <a:pt x="176463" y="331210"/>
                  </a:lnTo>
                  <a:lnTo>
                    <a:pt x="192000" y="344119"/>
                  </a:lnTo>
                  <a:lnTo>
                    <a:pt x="201056" y="346859"/>
                  </a:lnTo>
                  <a:lnTo>
                    <a:pt x="220478" y="346785"/>
                  </a:lnTo>
                  <a:lnTo>
                    <a:pt x="237688" y="339732"/>
                  </a:lnTo>
                  <a:lnTo>
                    <a:pt x="261283" y="324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46622" y="1643168"/>
              <a:ext cx="143265" cy="409361"/>
            </a:xfrm>
            <a:custGeom>
              <a:avLst/>
              <a:gdLst/>
              <a:ahLst/>
              <a:cxnLst/>
              <a:rect l="0" t="0" r="0" b="0"/>
              <a:pathLst>
                <a:path w="143265" h="409361">
                  <a:moveTo>
                    <a:pt x="59036" y="294075"/>
                  </a:moveTo>
                  <a:lnTo>
                    <a:pt x="74677" y="276094"/>
                  </a:lnTo>
                  <a:lnTo>
                    <a:pt x="82755" y="259177"/>
                  </a:lnTo>
                  <a:lnTo>
                    <a:pt x="83037" y="250923"/>
                  </a:lnTo>
                  <a:lnTo>
                    <a:pt x="77112" y="235512"/>
                  </a:lnTo>
                  <a:lnTo>
                    <a:pt x="63560" y="223983"/>
                  </a:lnTo>
                  <a:lnTo>
                    <a:pt x="55033" y="219271"/>
                  </a:lnTo>
                  <a:lnTo>
                    <a:pt x="47008" y="218470"/>
                  </a:lnTo>
                  <a:lnTo>
                    <a:pt x="31853" y="223818"/>
                  </a:lnTo>
                  <a:lnTo>
                    <a:pt x="20438" y="240233"/>
                  </a:lnTo>
                  <a:lnTo>
                    <a:pt x="1007" y="296257"/>
                  </a:lnTo>
                  <a:lnTo>
                    <a:pt x="0" y="355944"/>
                  </a:lnTo>
                  <a:lnTo>
                    <a:pt x="5891" y="382404"/>
                  </a:lnTo>
                  <a:lnTo>
                    <a:pt x="16309" y="401962"/>
                  </a:lnTo>
                  <a:lnTo>
                    <a:pt x="23532" y="406944"/>
                  </a:lnTo>
                  <a:lnTo>
                    <a:pt x="40917" y="409360"/>
                  </a:lnTo>
                  <a:lnTo>
                    <a:pt x="60341" y="403414"/>
                  </a:lnTo>
                  <a:lnTo>
                    <a:pt x="70435" y="398553"/>
                  </a:lnTo>
                  <a:lnTo>
                    <a:pt x="84769" y="380674"/>
                  </a:lnTo>
                  <a:lnTo>
                    <a:pt x="107398" y="317567"/>
                  </a:lnTo>
                  <a:lnTo>
                    <a:pt x="122054" y="259158"/>
                  </a:lnTo>
                  <a:lnTo>
                    <a:pt x="129571" y="208860"/>
                  </a:lnTo>
                  <a:lnTo>
                    <a:pt x="131797" y="153793"/>
                  </a:lnTo>
                  <a:lnTo>
                    <a:pt x="129338" y="102381"/>
                  </a:lnTo>
                  <a:lnTo>
                    <a:pt x="118026" y="47979"/>
                  </a:lnTo>
                  <a:lnTo>
                    <a:pt x="107970" y="6169"/>
                  </a:lnTo>
                  <a:lnTo>
                    <a:pt x="104526" y="362"/>
                  </a:lnTo>
                  <a:lnTo>
                    <a:pt x="101061" y="0"/>
                  </a:lnTo>
                  <a:lnTo>
                    <a:pt x="97581" y="3269"/>
                  </a:lnTo>
                  <a:lnTo>
                    <a:pt x="93714" y="19379"/>
                  </a:lnTo>
                  <a:lnTo>
                    <a:pt x="91028" y="82426"/>
                  </a:lnTo>
                  <a:lnTo>
                    <a:pt x="90701" y="144730"/>
                  </a:lnTo>
                  <a:lnTo>
                    <a:pt x="90637" y="202444"/>
                  </a:lnTo>
                  <a:lnTo>
                    <a:pt x="99030" y="258904"/>
                  </a:lnTo>
                  <a:lnTo>
                    <a:pt x="109750" y="298732"/>
                  </a:lnTo>
                  <a:lnTo>
                    <a:pt x="126055" y="324051"/>
                  </a:lnTo>
                  <a:lnTo>
                    <a:pt x="143264" y="3361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65090" y="1631917"/>
              <a:ext cx="177522" cy="421748"/>
            </a:xfrm>
            <a:custGeom>
              <a:avLst/>
              <a:gdLst/>
              <a:ahLst/>
              <a:cxnLst/>
              <a:rect l="0" t="0" r="0" b="0"/>
              <a:pathLst>
                <a:path w="177522" h="421748">
                  <a:moveTo>
                    <a:pt x="9065" y="147399"/>
                  </a:moveTo>
                  <a:lnTo>
                    <a:pt x="0" y="206015"/>
                  </a:lnTo>
                  <a:lnTo>
                    <a:pt x="7063" y="268851"/>
                  </a:lnTo>
                  <a:lnTo>
                    <a:pt x="11591" y="317526"/>
                  </a:lnTo>
                  <a:lnTo>
                    <a:pt x="18013" y="380785"/>
                  </a:lnTo>
                  <a:lnTo>
                    <a:pt x="24714" y="418541"/>
                  </a:lnTo>
                  <a:lnTo>
                    <a:pt x="26517" y="421747"/>
                  </a:lnTo>
                  <a:lnTo>
                    <a:pt x="27719" y="419205"/>
                  </a:lnTo>
                  <a:lnTo>
                    <a:pt x="29805" y="360573"/>
                  </a:lnTo>
                  <a:lnTo>
                    <a:pt x="28858" y="311037"/>
                  </a:lnTo>
                  <a:lnTo>
                    <a:pt x="21689" y="260485"/>
                  </a:lnTo>
                  <a:lnTo>
                    <a:pt x="14495" y="216520"/>
                  </a:lnTo>
                  <a:lnTo>
                    <a:pt x="18691" y="153122"/>
                  </a:lnTo>
                  <a:lnTo>
                    <a:pt x="24915" y="117509"/>
                  </a:lnTo>
                  <a:lnTo>
                    <a:pt x="45904" y="75204"/>
                  </a:lnTo>
                  <a:lnTo>
                    <a:pt x="58973" y="58380"/>
                  </a:lnTo>
                  <a:lnTo>
                    <a:pt x="102068" y="29686"/>
                  </a:lnTo>
                  <a:lnTo>
                    <a:pt x="163329" y="5129"/>
                  </a:lnTo>
                  <a:lnTo>
                    <a:pt x="1775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95212" y="1874072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6668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00285" y="1884601"/>
              <a:ext cx="144831" cy="184206"/>
            </a:xfrm>
            <a:custGeom>
              <a:avLst/>
              <a:gdLst/>
              <a:ahLst/>
              <a:cxnLst/>
              <a:rect l="0" t="0" r="0" b="0"/>
              <a:pathLst>
                <a:path w="144831" h="184206">
                  <a:moveTo>
                    <a:pt x="105497" y="52642"/>
                  </a:moveTo>
                  <a:lnTo>
                    <a:pt x="61535" y="37988"/>
                  </a:lnTo>
                  <a:lnTo>
                    <a:pt x="41504" y="40670"/>
                  </a:lnTo>
                  <a:lnTo>
                    <a:pt x="22074" y="50831"/>
                  </a:lnTo>
                  <a:lnTo>
                    <a:pt x="5639" y="67045"/>
                  </a:lnTo>
                  <a:lnTo>
                    <a:pt x="1490" y="77452"/>
                  </a:lnTo>
                  <a:lnTo>
                    <a:pt x="0" y="101493"/>
                  </a:lnTo>
                  <a:lnTo>
                    <a:pt x="11328" y="141336"/>
                  </a:lnTo>
                  <a:lnTo>
                    <a:pt x="26209" y="162642"/>
                  </a:lnTo>
                  <a:lnTo>
                    <a:pt x="35091" y="171599"/>
                  </a:lnTo>
                  <a:lnTo>
                    <a:pt x="57438" y="181551"/>
                  </a:lnTo>
                  <a:lnTo>
                    <a:pt x="69948" y="184205"/>
                  </a:lnTo>
                  <a:lnTo>
                    <a:pt x="80628" y="183634"/>
                  </a:lnTo>
                  <a:lnTo>
                    <a:pt x="98733" y="176761"/>
                  </a:lnTo>
                  <a:lnTo>
                    <a:pt x="122080" y="159738"/>
                  </a:lnTo>
                  <a:lnTo>
                    <a:pt x="138227" y="134287"/>
                  </a:lnTo>
                  <a:lnTo>
                    <a:pt x="144830" y="98930"/>
                  </a:lnTo>
                  <a:lnTo>
                    <a:pt x="141198" y="64407"/>
                  </a:lnTo>
                  <a:lnTo>
                    <a:pt x="132672" y="45783"/>
                  </a:lnTo>
                  <a:lnTo>
                    <a:pt x="108135" y="14762"/>
                  </a:lnTo>
                  <a:lnTo>
                    <a:pt x="94581" y="6561"/>
                  </a:lnTo>
                  <a:lnTo>
                    <a:pt x="739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79481" y="1842487"/>
              <a:ext cx="73701" cy="205783"/>
            </a:xfrm>
            <a:custGeom>
              <a:avLst/>
              <a:gdLst/>
              <a:ahLst/>
              <a:cxnLst/>
              <a:rect l="0" t="0" r="0" b="0"/>
              <a:pathLst>
                <a:path w="73701" h="205783">
                  <a:moveTo>
                    <a:pt x="0" y="105285"/>
                  </a:moveTo>
                  <a:lnTo>
                    <a:pt x="17959" y="159160"/>
                  </a:lnTo>
                  <a:lnTo>
                    <a:pt x="29368" y="188708"/>
                  </a:lnTo>
                  <a:lnTo>
                    <a:pt x="40739" y="205143"/>
                  </a:lnTo>
                  <a:lnTo>
                    <a:pt x="43537" y="205782"/>
                  </a:lnTo>
                  <a:lnTo>
                    <a:pt x="44233" y="201529"/>
                  </a:lnTo>
                  <a:lnTo>
                    <a:pt x="36944" y="166670"/>
                  </a:lnTo>
                  <a:lnTo>
                    <a:pt x="12505" y="104125"/>
                  </a:lnTo>
                  <a:lnTo>
                    <a:pt x="2470" y="48904"/>
                  </a:lnTo>
                  <a:lnTo>
                    <a:pt x="7337" y="27194"/>
                  </a:lnTo>
                  <a:lnTo>
                    <a:pt x="11911" y="18129"/>
                  </a:lnTo>
                  <a:lnTo>
                    <a:pt x="19639" y="12086"/>
                  </a:lnTo>
                  <a:lnTo>
                    <a:pt x="56306" y="238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37409" y="1861657"/>
              <a:ext cx="231628" cy="180872"/>
            </a:xfrm>
            <a:custGeom>
              <a:avLst/>
              <a:gdLst/>
              <a:ahLst/>
              <a:cxnLst/>
              <a:rect l="0" t="0" r="0" b="0"/>
              <a:pathLst>
                <a:path w="231628" h="180872">
                  <a:moveTo>
                    <a:pt x="0" y="96643"/>
                  </a:moveTo>
                  <a:lnTo>
                    <a:pt x="0" y="157948"/>
                  </a:lnTo>
                  <a:lnTo>
                    <a:pt x="0" y="105352"/>
                  </a:lnTo>
                  <a:lnTo>
                    <a:pt x="0" y="62049"/>
                  </a:lnTo>
                  <a:lnTo>
                    <a:pt x="3509" y="51353"/>
                  </a:lnTo>
                  <a:lnTo>
                    <a:pt x="16768" y="36350"/>
                  </a:lnTo>
                  <a:lnTo>
                    <a:pt x="25216" y="35391"/>
                  </a:lnTo>
                  <a:lnTo>
                    <a:pt x="43963" y="43683"/>
                  </a:lnTo>
                  <a:lnTo>
                    <a:pt x="68658" y="62494"/>
                  </a:lnTo>
                  <a:lnTo>
                    <a:pt x="80427" y="82246"/>
                  </a:lnTo>
                  <a:lnTo>
                    <a:pt x="85204" y="94064"/>
                  </a:lnTo>
                  <a:lnTo>
                    <a:pt x="88388" y="97263"/>
                  </a:lnTo>
                  <a:lnTo>
                    <a:pt x="90511" y="94717"/>
                  </a:lnTo>
                  <a:lnTo>
                    <a:pt x="105837" y="39788"/>
                  </a:lnTo>
                  <a:lnTo>
                    <a:pt x="109162" y="27154"/>
                  </a:lnTo>
                  <a:lnTo>
                    <a:pt x="114889" y="17562"/>
                  </a:lnTo>
                  <a:lnTo>
                    <a:pt x="130610" y="3784"/>
                  </a:lnTo>
                  <a:lnTo>
                    <a:pt x="152415" y="0"/>
                  </a:lnTo>
                  <a:lnTo>
                    <a:pt x="164781" y="629"/>
                  </a:lnTo>
                  <a:lnTo>
                    <a:pt x="184760" y="10686"/>
                  </a:lnTo>
                  <a:lnTo>
                    <a:pt x="200269" y="26855"/>
                  </a:lnTo>
                  <a:lnTo>
                    <a:pt x="223713" y="76101"/>
                  </a:lnTo>
                  <a:lnTo>
                    <a:pt x="230064" y="132273"/>
                  </a:lnTo>
                  <a:lnTo>
                    <a:pt x="231627" y="180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3253" y="2147813"/>
              <a:ext cx="2526841" cy="94758"/>
            </a:xfrm>
            <a:custGeom>
              <a:avLst/>
              <a:gdLst/>
              <a:ahLst/>
              <a:cxnLst/>
              <a:rect l="0" t="0" r="0" b="0"/>
              <a:pathLst>
                <a:path w="2526841" h="94758">
                  <a:moveTo>
                    <a:pt x="2526840" y="0"/>
                  </a:moveTo>
                  <a:lnTo>
                    <a:pt x="2489362" y="8333"/>
                  </a:lnTo>
                  <a:lnTo>
                    <a:pt x="2432349" y="10095"/>
                  </a:lnTo>
                  <a:lnTo>
                    <a:pt x="2380403" y="17679"/>
                  </a:lnTo>
                  <a:lnTo>
                    <a:pt x="2326295" y="20390"/>
                  </a:lnTo>
                  <a:lnTo>
                    <a:pt x="2270547" y="20925"/>
                  </a:lnTo>
                  <a:lnTo>
                    <a:pt x="2222914" y="26607"/>
                  </a:lnTo>
                  <a:lnTo>
                    <a:pt x="2171755" y="30111"/>
                  </a:lnTo>
                  <a:lnTo>
                    <a:pt x="2119553" y="36738"/>
                  </a:lnTo>
                  <a:lnTo>
                    <a:pt x="2067041" y="40521"/>
                  </a:lnTo>
                  <a:lnTo>
                    <a:pt x="2014437" y="47231"/>
                  </a:lnTo>
                  <a:lnTo>
                    <a:pt x="1961806" y="51039"/>
                  </a:lnTo>
                  <a:lnTo>
                    <a:pt x="1903577" y="52168"/>
                  </a:lnTo>
                  <a:lnTo>
                    <a:pt x="1847460" y="58091"/>
                  </a:lnTo>
                  <a:lnTo>
                    <a:pt x="1788199" y="61666"/>
                  </a:lnTo>
                  <a:lnTo>
                    <a:pt x="1726186" y="62725"/>
                  </a:lnTo>
                  <a:lnTo>
                    <a:pt x="1668948" y="63039"/>
                  </a:lnTo>
                  <a:lnTo>
                    <a:pt x="1610506" y="70381"/>
                  </a:lnTo>
                  <a:lnTo>
                    <a:pt x="1554993" y="72716"/>
                  </a:lnTo>
                  <a:lnTo>
                    <a:pt x="1494092" y="73408"/>
                  </a:lnTo>
                  <a:lnTo>
                    <a:pt x="1431593" y="73613"/>
                  </a:lnTo>
                  <a:lnTo>
                    <a:pt x="1368621" y="73674"/>
                  </a:lnTo>
                  <a:lnTo>
                    <a:pt x="1305509" y="74862"/>
                  </a:lnTo>
                  <a:lnTo>
                    <a:pt x="1242356" y="80933"/>
                  </a:lnTo>
                  <a:lnTo>
                    <a:pt x="1179190" y="83252"/>
                  </a:lnTo>
                  <a:lnTo>
                    <a:pt x="1116021" y="83939"/>
                  </a:lnTo>
                  <a:lnTo>
                    <a:pt x="1052850" y="84142"/>
                  </a:lnTo>
                  <a:lnTo>
                    <a:pt x="989679" y="85372"/>
                  </a:lnTo>
                  <a:lnTo>
                    <a:pt x="926508" y="91456"/>
                  </a:lnTo>
                  <a:lnTo>
                    <a:pt x="865677" y="93779"/>
                  </a:lnTo>
                  <a:lnTo>
                    <a:pt x="814637" y="94467"/>
                  </a:lnTo>
                  <a:lnTo>
                    <a:pt x="756101" y="94671"/>
                  </a:lnTo>
                  <a:lnTo>
                    <a:pt x="694303" y="94731"/>
                  </a:lnTo>
                  <a:lnTo>
                    <a:pt x="635048" y="93579"/>
                  </a:lnTo>
                  <a:lnTo>
                    <a:pt x="572448" y="86422"/>
                  </a:lnTo>
                  <a:lnTo>
                    <a:pt x="513935" y="84878"/>
                  </a:lnTo>
                  <a:lnTo>
                    <a:pt x="458384" y="84421"/>
                  </a:lnTo>
                  <a:lnTo>
                    <a:pt x="406049" y="84285"/>
                  </a:lnTo>
                  <a:lnTo>
                    <a:pt x="346089" y="84245"/>
                  </a:lnTo>
                  <a:lnTo>
                    <a:pt x="283869" y="84233"/>
                  </a:lnTo>
                  <a:lnTo>
                    <a:pt x="220980" y="84230"/>
                  </a:lnTo>
                  <a:lnTo>
                    <a:pt x="157893" y="84229"/>
                  </a:lnTo>
                  <a:lnTo>
                    <a:pt x="104105" y="87348"/>
                  </a:lnTo>
                  <a:lnTo>
                    <a:pt x="48900" y="9329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9077" y="18319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90134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608799" y="1526632"/>
            <a:ext cx="3697979" cy="726467"/>
            <a:chOff x="3608799" y="1526632"/>
            <a:chExt cx="3697979" cy="726467"/>
          </a:xfrm>
        </p:grpSpPr>
        <p:sp>
          <p:nvSpPr>
            <p:cNvPr id="49" name="Freeform 48"/>
            <p:cNvSpPr/>
            <p:nvPr/>
          </p:nvSpPr>
          <p:spPr>
            <a:xfrm>
              <a:off x="3608799" y="1526632"/>
              <a:ext cx="285022" cy="503934"/>
            </a:xfrm>
            <a:custGeom>
              <a:avLst/>
              <a:gdLst/>
              <a:ahLst/>
              <a:cxnLst/>
              <a:rect l="0" t="0" r="0" b="0"/>
              <a:pathLst>
                <a:path w="285022" h="503934">
                  <a:moveTo>
                    <a:pt x="234102" y="0"/>
                  </a:moveTo>
                  <a:lnTo>
                    <a:pt x="175485" y="0"/>
                  </a:lnTo>
                  <a:lnTo>
                    <a:pt x="121311" y="0"/>
                  </a:lnTo>
                  <a:lnTo>
                    <a:pt x="65550" y="3119"/>
                  </a:lnTo>
                  <a:lnTo>
                    <a:pt x="39867" y="9575"/>
                  </a:lnTo>
                  <a:lnTo>
                    <a:pt x="20654" y="20243"/>
                  </a:lnTo>
                  <a:lnTo>
                    <a:pt x="7435" y="39023"/>
                  </a:lnTo>
                  <a:lnTo>
                    <a:pt x="0" y="61797"/>
                  </a:lnTo>
                  <a:lnTo>
                    <a:pt x="4759" y="108133"/>
                  </a:lnTo>
                  <a:lnTo>
                    <a:pt x="16964" y="161999"/>
                  </a:lnTo>
                  <a:lnTo>
                    <a:pt x="27175" y="203717"/>
                  </a:lnTo>
                  <a:lnTo>
                    <a:pt x="31810" y="210681"/>
                  </a:lnTo>
                  <a:lnTo>
                    <a:pt x="37240" y="212983"/>
                  </a:lnTo>
                  <a:lnTo>
                    <a:pt x="43199" y="212179"/>
                  </a:lnTo>
                  <a:lnTo>
                    <a:pt x="56060" y="201926"/>
                  </a:lnTo>
                  <a:lnTo>
                    <a:pt x="70744" y="188011"/>
                  </a:lnTo>
                  <a:lnTo>
                    <a:pt x="88969" y="177927"/>
                  </a:lnTo>
                  <a:lnTo>
                    <a:pt x="130139" y="171262"/>
                  </a:lnTo>
                  <a:lnTo>
                    <a:pt x="168203" y="174876"/>
                  </a:lnTo>
                  <a:lnTo>
                    <a:pt x="201708" y="188946"/>
                  </a:lnTo>
                  <a:lnTo>
                    <a:pt x="228273" y="207932"/>
                  </a:lnTo>
                  <a:lnTo>
                    <a:pt x="263438" y="263905"/>
                  </a:lnTo>
                  <a:lnTo>
                    <a:pt x="278019" y="300592"/>
                  </a:lnTo>
                  <a:lnTo>
                    <a:pt x="285021" y="362146"/>
                  </a:lnTo>
                  <a:lnTo>
                    <a:pt x="283894" y="405090"/>
                  </a:lnTo>
                  <a:lnTo>
                    <a:pt x="263738" y="451635"/>
                  </a:lnTo>
                  <a:lnTo>
                    <a:pt x="249613" y="472128"/>
                  </a:lnTo>
                  <a:lnTo>
                    <a:pt x="231637" y="489034"/>
                  </a:lnTo>
                  <a:lnTo>
                    <a:pt x="208830" y="498108"/>
                  </a:lnTo>
                  <a:lnTo>
                    <a:pt x="156061" y="503933"/>
                  </a:lnTo>
                  <a:lnTo>
                    <a:pt x="100577" y="503914"/>
                  </a:lnTo>
                  <a:lnTo>
                    <a:pt x="50796" y="496978"/>
                  </a:lnTo>
                  <a:lnTo>
                    <a:pt x="23532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74960" y="1655871"/>
              <a:ext cx="318389" cy="403325"/>
            </a:xfrm>
            <a:custGeom>
              <a:avLst/>
              <a:gdLst/>
              <a:ahLst/>
              <a:cxnLst/>
              <a:rect l="0" t="0" r="0" b="0"/>
              <a:pathLst>
                <a:path w="318389" h="403325">
                  <a:moveTo>
                    <a:pt x="141682" y="18160"/>
                  </a:moveTo>
                  <a:lnTo>
                    <a:pt x="130504" y="6981"/>
                  </a:lnTo>
                  <a:lnTo>
                    <a:pt x="122532" y="4858"/>
                  </a:lnTo>
                  <a:lnTo>
                    <a:pt x="101195" y="5619"/>
                  </a:lnTo>
                  <a:lnTo>
                    <a:pt x="68465" y="18213"/>
                  </a:lnTo>
                  <a:lnTo>
                    <a:pt x="53379" y="36511"/>
                  </a:lnTo>
                  <a:lnTo>
                    <a:pt x="22992" y="93842"/>
                  </a:lnTo>
                  <a:lnTo>
                    <a:pt x="8749" y="153689"/>
                  </a:lnTo>
                  <a:lnTo>
                    <a:pt x="0" y="210917"/>
                  </a:lnTo>
                  <a:lnTo>
                    <a:pt x="3818" y="267282"/>
                  </a:lnTo>
                  <a:lnTo>
                    <a:pt x="18957" y="320356"/>
                  </a:lnTo>
                  <a:lnTo>
                    <a:pt x="44131" y="364982"/>
                  </a:lnTo>
                  <a:lnTo>
                    <a:pt x="70274" y="391413"/>
                  </a:lnTo>
                  <a:lnTo>
                    <a:pt x="93178" y="400469"/>
                  </a:lnTo>
                  <a:lnTo>
                    <a:pt x="117785" y="403324"/>
                  </a:lnTo>
                  <a:lnTo>
                    <a:pt x="172894" y="392636"/>
                  </a:lnTo>
                  <a:lnTo>
                    <a:pt x="204743" y="377250"/>
                  </a:lnTo>
                  <a:lnTo>
                    <a:pt x="245775" y="342685"/>
                  </a:lnTo>
                  <a:lnTo>
                    <a:pt x="284953" y="286067"/>
                  </a:lnTo>
                  <a:lnTo>
                    <a:pt x="309132" y="226228"/>
                  </a:lnTo>
                  <a:lnTo>
                    <a:pt x="318388" y="166494"/>
                  </a:lnTo>
                  <a:lnTo>
                    <a:pt x="314402" y="121252"/>
                  </a:lnTo>
                  <a:lnTo>
                    <a:pt x="300223" y="83801"/>
                  </a:lnTo>
                  <a:lnTo>
                    <a:pt x="251686" y="23966"/>
                  </a:lnTo>
                  <a:lnTo>
                    <a:pt x="224189" y="6882"/>
                  </a:lnTo>
                  <a:lnTo>
                    <a:pt x="188226" y="0"/>
                  </a:lnTo>
                  <a:lnTo>
                    <a:pt x="141682" y="7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69326" y="1958300"/>
              <a:ext cx="80102" cy="210571"/>
            </a:xfrm>
            <a:custGeom>
              <a:avLst/>
              <a:gdLst/>
              <a:ahLst/>
              <a:cxnLst/>
              <a:rect l="0" t="0" r="0" b="0"/>
              <a:pathLst>
                <a:path w="80102" h="210571">
                  <a:moveTo>
                    <a:pt x="0" y="0"/>
                  </a:moveTo>
                  <a:lnTo>
                    <a:pt x="42662" y="54115"/>
                  </a:lnTo>
                  <a:lnTo>
                    <a:pt x="74942" y="106649"/>
                  </a:lnTo>
                  <a:lnTo>
                    <a:pt x="80101" y="132017"/>
                  </a:lnTo>
                  <a:lnTo>
                    <a:pt x="76155" y="155770"/>
                  </a:lnTo>
                  <a:lnTo>
                    <a:pt x="65432" y="176856"/>
                  </a:lnTo>
                  <a:lnTo>
                    <a:pt x="42004" y="199541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73218" y="1652974"/>
              <a:ext cx="278901" cy="438084"/>
            </a:xfrm>
            <a:custGeom>
              <a:avLst/>
              <a:gdLst/>
              <a:ahLst/>
              <a:cxnLst/>
              <a:rect l="0" t="0" r="0" b="0"/>
              <a:pathLst>
                <a:path w="278901" h="438084">
                  <a:moveTo>
                    <a:pt x="122491" y="0"/>
                  </a:moveTo>
                  <a:lnTo>
                    <a:pt x="100135" y="0"/>
                  </a:lnTo>
                  <a:lnTo>
                    <a:pt x="91209" y="3509"/>
                  </a:lnTo>
                  <a:lnTo>
                    <a:pt x="75053" y="16767"/>
                  </a:lnTo>
                  <a:lnTo>
                    <a:pt x="31393" y="79836"/>
                  </a:lnTo>
                  <a:lnTo>
                    <a:pt x="11603" y="142285"/>
                  </a:lnTo>
                  <a:lnTo>
                    <a:pt x="1248" y="194757"/>
                  </a:lnTo>
                  <a:lnTo>
                    <a:pt x="0" y="253067"/>
                  </a:lnTo>
                  <a:lnTo>
                    <a:pt x="12238" y="306740"/>
                  </a:lnTo>
                  <a:lnTo>
                    <a:pt x="30566" y="364270"/>
                  </a:lnTo>
                  <a:lnTo>
                    <a:pt x="44201" y="386506"/>
                  </a:lnTo>
                  <a:lnTo>
                    <a:pt x="91688" y="427295"/>
                  </a:lnTo>
                  <a:lnTo>
                    <a:pt x="115430" y="435574"/>
                  </a:lnTo>
                  <a:lnTo>
                    <a:pt x="140410" y="438083"/>
                  </a:lnTo>
                  <a:lnTo>
                    <a:pt x="163211" y="435299"/>
                  </a:lnTo>
                  <a:lnTo>
                    <a:pt x="195778" y="421566"/>
                  </a:lnTo>
                  <a:lnTo>
                    <a:pt x="213945" y="403002"/>
                  </a:lnTo>
                  <a:lnTo>
                    <a:pt x="250738" y="346655"/>
                  </a:lnTo>
                  <a:lnTo>
                    <a:pt x="272727" y="285783"/>
                  </a:lnTo>
                  <a:lnTo>
                    <a:pt x="278900" y="226813"/>
                  </a:lnTo>
                  <a:lnTo>
                    <a:pt x="277629" y="183147"/>
                  </a:lnTo>
                  <a:lnTo>
                    <a:pt x="257425" y="126471"/>
                  </a:lnTo>
                  <a:lnTo>
                    <a:pt x="224012" y="65744"/>
                  </a:lnTo>
                  <a:lnTo>
                    <a:pt x="200795" y="40406"/>
                  </a:lnTo>
                  <a:lnTo>
                    <a:pt x="166489" y="20421"/>
                  </a:lnTo>
                  <a:lnTo>
                    <a:pt x="12249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22881" y="1747730"/>
              <a:ext cx="282447" cy="374079"/>
            </a:xfrm>
            <a:custGeom>
              <a:avLst/>
              <a:gdLst/>
              <a:ahLst/>
              <a:cxnLst/>
              <a:rect l="0" t="0" r="0" b="0"/>
              <a:pathLst>
                <a:path w="282447" h="374079">
                  <a:moveTo>
                    <a:pt x="130798" y="10529"/>
                  </a:moveTo>
                  <a:lnTo>
                    <a:pt x="92280" y="20104"/>
                  </a:lnTo>
                  <a:lnTo>
                    <a:pt x="65052" y="38062"/>
                  </a:lnTo>
                  <a:lnTo>
                    <a:pt x="45426" y="55521"/>
                  </a:lnTo>
                  <a:lnTo>
                    <a:pt x="25824" y="90670"/>
                  </a:lnTo>
                  <a:lnTo>
                    <a:pt x="8719" y="151705"/>
                  </a:lnTo>
                  <a:lnTo>
                    <a:pt x="0" y="194558"/>
                  </a:lnTo>
                  <a:lnTo>
                    <a:pt x="9227" y="257551"/>
                  </a:lnTo>
                  <a:lnTo>
                    <a:pt x="31828" y="311444"/>
                  </a:lnTo>
                  <a:lnTo>
                    <a:pt x="73397" y="362328"/>
                  </a:lnTo>
                  <a:lnTo>
                    <a:pt x="94368" y="371604"/>
                  </a:lnTo>
                  <a:lnTo>
                    <a:pt x="106511" y="374078"/>
                  </a:lnTo>
                  <a:lnTo>
                    <a:pt x="129362" y="370588"/>
                  </a:lnTo>
                  <a:lnTo>
                    <a:pt x="178217" y="349283"/>
                  </a:lnTo>
                  <a:lnTo>
                    <a:pt x="207889" y="323810"/>
                  </a:lnTo>
                  <a:lnTo>
                    <a:pt x="253311" y="268576"/>
                  </a:lnTo>
                  <a:lnTo>
                    <a:pt x="273237" y="222201"/>
                  </a:lnTo>
                  <a:lnTo>
                    <a:pt x="282446" y="181781"/>
                  </a:lnTo>
                  <a:lnTo>
                    <a:pt x="276263" y="126201"/>
                  </a:lnTo>
                  <a:lnTo>
                    <a:pt x="258187" y="70162"/>
                  </a:lnTo>
                  <a:lnTo>
                    <a:pt x="242397" y="48341"/>
                  </a:lnTo>
                  <a:lnTo>
                    <a:pt x="223681" y="32013"/>
                  </a:lnTo>
                  <a:lnTo>
                    <a:pt x="1623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36141" y="1747730"/>
              <a:ext cx="300625" cy="375800"/>
            </a:xfrm>
            <a:custGeom>
              <a:avLst/>
              <a:gdLst/>
              <a:ahLst/>
              <a:cxnLst/>
              <a:rect l="0" t="0" r="0" b="0"/>
              <a:pathLst>
                <a:path w="300625" h="375800">
                  <a:moveTo>
                    <a:pt x="154449" y="10529"/>
                  </a:moveTo>
                  <a:lnTo>
                    <a:pt x="114761" y="12868"/>
                  </a:lnTo>
                  <a:lnTo>
                    <a:pt x="92357" y="21707"/>
                  </a:lnTo>
                  <a:lnTo>
                    <a:pt x="60012" y="45426"/>
                  </a:lnTo>
                  <a:lnTo>
                    <a:pt x="33791" y="80270"/>
                  </a:lnTo>
                  <a:lnTo>
                    <a:pt x="12376" y="135136"/>
                  </a:lnTo>
                  <a:lnTo>
                    <a:pt x="0" y="197966"/>
                  </a:lnTo>
                  <a:lnTo>
                    <a:pt x="672" y="238421"/>
                  </a:lnTo>
                  <a:lnTo>
                    <a:pt x="15786" y="300372"/>
                  </a:lnTo>
                  <a:lnTo>
                    <a:pt x="46343" y="348406"/>
                  </a:lnTo>
                  <a:lnTo>
                    <a:pt x="63118" y="362687"/>
                  </a:lnTo>
                  <a:lnTo>
                    <a:pt x="72505" y="368134"/>
                  </a:lnTo>
                  <a:lnTo>
                    <a:pt x="113662" y="375799"/>
                  </a:lnTo>
                  <a:lnTo>
                    <a:pt x="157312" y="366891"/>
                  </a:lnTo>
                  <a:lnTo>
                    <a:pt x="205578" y="341751"/>
                  </a:lnTo>
                  <a:lnTo>
                    <a:pt x="245787" y="304203"/>
                  </a:lnTo>
                  <a:lnTo>
                    <a:pt x="276607" y="257402"/>
                  </a:lnTo>
                  <a:lnTo>
                    <a:pt x="295649" y="203096"/>
                  </a:lnTo>
                  <a:lnTo>
                    <a:pt x="300624" y="147309"/>
                  </a:lnTo>
                  <a:lnTo>
                    <a:pt x="296017" y="91229"/>
                  </a:lnTo>
                  <a:lnTo>
                    <a:pt x="281533" y="54717"/>
                  </a:lnTo>
                  <a:lnTo>
                    <a:pt x="256835" y="27261"/>
                  </a:lnTo>
                  <a:lnTo>
                    <a:pt x="221701" y="9897"/>
                  </a:lnTo>
                  <a:lnTo>
                    <a:pt x="1755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22217" y="2063585"/>
              <a:ext cx="55645" cy="189514"/>
            </a:xfrm>
            <a:custGeom>
              <a:avLst/>
              <a:gdLst/>
              <a:ahLst/>
              <a:cxnLst/>
              <a:rect l="0" t="0" r="0" b="0"/>
              <a:pathLst>
                <a:path w="55645" h="189514">
                  <a:moveTo>
                    <a:pt x="0" y="0"/>
                  </a:moveTo>
                  <a:lnTo>
                    <a:pt x="34747" y="56192"/>
                  </a:lnTo>
                  <a:lnTo>
                    <a:pt x="55644" y="105753"/>
                  </a:lnTo>
                  <a:lnTo>
                    <a:pt x="55352" y="142598"/>
                  </a:lnTo>
                  <a:lnTo>
                    <a:pt x="47608" y="163203"/>
                  </a:lnTo>
                  <a:lnTo>
                    <a:pt x="42267" y="171973"/>
                  </a:lnTo>
                  <a:lnTo>
                    <a:pt x="36367" y="177820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02651" y="1731612"/>
              <a:ext cx="302162" cy="438243"/>
            </a:xfrm>
            <a:custGeom>
              <a:avLst/>
              <a:gdLst/>
              <a:ahLst/>
              <a:cxnLst/>
              <a:rect l="0" t="0" r="0" b="0"/>
              <a:pathLst>
                <a:path w="302162" h="438243">
                  <a:moveTo>
                    <a:pt x="156478" y="5590"/>
                  </a:moveTo>
                  <a:lnTo>
                    <a:pt x="139711" y="0"/>
                  </a:lnTo>
                  <a:lnTo>
                    <a:pt x="122120" y="3496"/>
                  </a:lnTo>
                  <a:lnTo>
                    <a:pt x="76642" y="30392"/>
                  </a:lnTo>
                  <a:lnTo>
                    <a:pt x="32174" y="77906"/>
                  </a:lnTo>
                  <a:lnTo>
                    <a:pt x="15054" y="104801"/>
                  </a:lnTo>
                  <a:lnTo>
                    <a:pt x="3441" y="151839"/>
                  </a:lnTo>
                  <a:lnTo>
                    <a:pt x="0" y="202821"/>
                  </a:lnTo>
                  <a:lnTo>
                    <a:pt x="4569" y="254971"/>
                  </a:lnTo>
                  <a:lnTo>
                    <a:pt x="13333" y="307468"/>
                  </a:lnTo>
                  <a:lnTo>
                    <a:pt x="35179" y="366863"/>
                  </a:lnTo>
                  <a:lnTo>
                    <a:pt x="56327" y="395473"/>
                  </a:lnTo>
                  <a:lnTo>
                    <a:pt x="104512" y="433330"/>
                  </a:lnTo>
                  <a:lnTo>
                    <a:pt x="131432" y="438242"/>
                  </a:lnTo>
                  <a:lnTo>
                    <a:pt x="190785" y="431863"/>
                  </a:lnTo>
                  <a:lnTo>
                    <a:pt x="216179" y="419653"/>
                  </a:lnTo>
                  <a:lnTo>
                    <a:pt x="247087" y="393047"/>
                  </a:lnTo>
                  <a:lnTo>
                    <a:pt x="271063" y="356698"/>
                  </a:lnTo>
                  <a:lnTo>
                    <a:pt x="294536" y="303192"/>
                  </a:lnTo>
                  <a:lnTo>
                    <a:pt x="302032" y="242017"/>
                  </a:lnTo>
                  <a:lnTo>
                    <a:pt x="302161" y="190936"/>
                  </a:lnTo>
                  <a:lnTo>
                    <a:pt x="294140" y="141095"/>
                  </a:lnTo>
                  <a:lnTo>
                    <a:pt x="264453" y="80496"/>
                  </a:lnTo>
                  <a:lnTo>
                    <a:pt x="238383" y="53650"/>
                  </a:lnTo>
                  <a:lnTo>
                    <a:pt x="202844" y="36468"/>
                  </a:lnTo>
                  <a:lnTo>
                    <a:pt x="156478" y="2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52603" y="1789844"/>
              <a:ext cx="310598" cy="355596"/>
            </a:xfrm>
            <a:custGeom>
              <a:avLst/>
              <a:gdLst/>
              <a:ahLst/>
              <a:cxnLst/>
              <a:rect l="0" t="0" r="0" b="0"/>
              <a:pathLst>
                <a:path w="310598" h="355596">
                  <a:moveTo>
                    <a:pt x="153967" y="31586"/>
                  </a:moveTo>
                  <a:lnTo>
                    <a:pt x="135986" y="15945"/>
                  </a:lnTo>
                  <a:lnTo>
                    <a:pt x="119069" y="7866"/>
                  </a:lnTo>
                  <a:lnTo>
                    <a:pt x="96732" y="6616"/>
                  </a:lnTo>
                  <a:lnTo>
                    <a:pt x="72377" y="11129"/>
                  </a:lnTo>
                  <a:lnTo>
                    <a:pt x="49855" y="20934"/>
                  </a:lnTo>
                  <a:lnTo>
                    <a:pt x="23033" y="45197"/>
                  </a:lnTo>
                  <a:lnTo>
                    <a:pt x="13886" y="67661"/>
                  </a:lnTo>
                  <a:lnTo>
                    <a:pt x="296" y="126717"/>
                  </a:lnTo>
                  <a:lnTo>
                    <a:pt x="0" y="182871"/>
                  </a:lnTo>
                  <a:lnTo>
                    <a:pt x="10859" y="244353"/>
                  </a:lnTo>
                  <a:lnTo>
                    <a:pt x="26427" y="287390"/>
                  </a:lnTo>
                  <a:lnTo>
                    <a:pt x="42300" y="309443"/>
                  </a:lnTo>
                  <a:lnTo>
                    <a:pt x="61053" y="325874"/>
                  </a:lnTo>
                  <a:lnTo>
                    <a:pt x="112096" y="349958"/>
                  </a:lnTo>
                  <a:lnTo>
                    <a:pt x="149099" y="355595"/>
                  </a:lnTo>
                  <a:lnTo>
                    <a:pt x="184110" y="351677"/>
                  </a:lnTo>
                  <a:lnTo>
                    <a:pt x="222300" y="337517"/>
                  </a:lnTo>
                  <a:lnTo>
                    <a:pt x="257661" y="307326"/>
                  </a:lnTo>
                  <a:lnTo>
                    <a:pt x="291476" y="262438"/>
                  </a:lnTo>
                  <a:lnTo>
                    <a:pt x="305325" y="222169"/>
                  </a:lnTo>
                  <a:lnTo>
                    <a:pt x="310597" y="159872"/>
                  </a:lnTo>
                  <a:lnTo>
                    <a:pt x="308978" y="130716"/>
                  </a:lnTo>
                  <a:lnTo>
                    <a:pt x="288875" y="76990"/>
                  </a:lnTo>
                  <a:lnTo>
                    <a:pt x="262373" y="37825"/>
                  </a:lnTo>
                  <a:lnTo>
                    <a:pt x="236000" y="14847"/>
                  </a:lnTo>
                  <a:lnTo>
                    <a:pt x="216163" y="6599"/>
                  </a:lnTo>
                  <a:lnTo>
                    <a:pt x="1855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17852" y="1836897"/>
              <a:ext cx="319130" cy="346724"/>
            </a:xfrm>
            <a:custGeom>
              <a:avLst/>
              <a:gdLst/>
              <a:ahLst/>
              <a:cxnLst/>
              <a:rect l="0" t="0" r="0" b="0"/>
              <a:pathLst>
                <a:path w="319130" h="346724">
                  <a:moveTo>
                    <a:pt x="136158" y="5590"/>
                  </a:moveTo>
                  <a:lnTo>
                    <a:pt x="119390" y="0"/>
                  </a:lnTo>
                  <a:lnTo>
                    <a:pt x="101800" y="376"/>
                  </a:lnTo>
                  <a:lnTo>
                    <a:pt x="83453" y="5612"/>
                  </a:lnTo>
                  <a:lnTo>
                    <a:pt x="49492" y="31157"/>
                  </a:lnTo>
                  <a:lnTo>
                    <a:pt x="32129" y="49708"/>
                  </a:lnTo>
                  <a:lnTo>
                    <a:pt x="15778" y="81053"/>
                  </a:lnTo>
                  <a:lnTo>
                    <a:pt x="2892" y="132973"/>
                  </a:lnTo>
                  <a:lnTo>
                    <a:pt x="0" y="188289"/>
                  </a:lnTo>
                  <a:lnTo>
                    <a:pt x="5088" y="230259"/>
                  </a:lnTo>
                  <a:lnTo>
                    <a:pt x="19593" y="266741"/>
                  </a:lnTo>
                  <a:lnTo>
                    <a:pt x="38709" y="294188"/>
                  </a:lnTo>
                  <a:lnTo>
                    <a:pt x="64781" y="317138"/>
                  </a:lnTo>
                  <a:lnTo>
                    <a:pt x="123741" y="341472"/>
                  </a:lnTo>
                  <a:lnTo>
                    <a:pt x="145847" y="346723"/>
                  </a:lnTo>
                  <a:lnTo>
                    <a:pt x="204808" y="337699"/>
                  </a:lnTo>
                  <a:lnTo>
                    <a:pt x="239947" y="322491"/>
                  </a:lnTo>
                  <a:lnTo>
                    <a:pt x="266996" y="297578"/>
                  </a:lnTo>
                  <a:lnTo>
                    <a:pt x="301163" y="239042"/>
                  </a:lnTo>
                  <a:lnTo>
                    <a:pt x="317971" y="189874"/>
                  </a:lnTo>
                  <a:lnTo>
                    <a:pt x="319129" y="165873"/>
                  </a:lnTo>
                  <a:lnTo>
                    <a:pt x="306092" y="103949"/>
                  </a:lnTo>
                  <a:lnTo>
                    <a:pt x="275809" y="48178"/>
                  </a:lnTo>
                  <a:lnTo>
                    <a:pt x="249676" y="21848"/>
                  </a:lnTo>
                  <a:lnTo>
                    <a:pt x="219706" y="4818"/>
                  </a:lnTo>
                  <a:lnTo>
                    <a:pt x="195907" y="251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01492" y="187407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9879" y="16768"/>
                  </a:lnTo>
                  <a:lnTo>
                    <a:pt x="2927" y="49552"/>
                  </a:lnTo>
                  <a:lnTo>
                    <a:pt x="578" y="102552"/>
                  </a:lnTo>
                  <a:lnTo>
                    <a:pt x="114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17264" y="194777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45550" y="7866"/>
                  </a:lnTo>
                  <a:lnTo>
                    <a:pt x="95345" y="1553"/>
                  </a:lnTo>
                  <a:lnTo>
                    <a:pt x="36554" y="3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569841" y="1601958"/>
            <a:ext cx="2523510" cy="687050"/>
            <a:chOff x="7569841" y="1601958"/>
            <a:chExt cx="2523510" cy="687050"/>
          </a:xfrm>
        </p:grpSpPr>
        <p:sp>
          <p:nvSpPr>
            <p:cNvPr id="62" name="Freeform 61"/>
            <p:cNvSpPr/>
            <p:nvPr/>
          </p:nvSpPr>
          <p:spPr>
            <a:xfrm>
              <a:off x="7569841" y="1601958"/>
              <a:ext cx="307659" cy="510773"/>
            </a:xfrm>
            <a:custGeom>
              <a:avLst/>
              <a:gdLst/>
              <a:ahLst/>
              <a:cxnLst/>
              <a:rect l="0" t="0" r="0" b="0"/>
              <a:pathLst>
                <a:path w="307659" h="510773">
                  <a:moveTo>
                    <a:pt x="263361" y="29959"/>
                  </a:moveTo>
                  <a:lnTo>
                    <a:pt x="213862" y="85046"/>
                  </a:lnTo>
                  <a:lnTo>
                    <a:pt x="179084" y="133471"/>
                  </a:lnTo>
                  <a:lnTo>
                    <a:pt x="151048" y="191045"/>
                  </a:lnTo>
                  <a:lnTo>
                    <a:pt x="127413" y="253206"/>
                  </a:lnTo>
                  <a:lnTo>
                    <a:pt x="107046" y="313223"/>
                  </a:lnTo>
                  <a:lnTo>
                    <a:pt x="90068" y="372998"/>
                  </a:lnTo>
                  <a:lnTo>
                    <a:pt x="87232" y="415739"/>
                  </a:lnTo>
                  <a:lnTo>
                    <a:pt x="96162" y="468984"/>
                  </a:lnTo>
                  <a:lnTo>
                    <a:pt x="99252" y="480570"/>
                  </a:lnTo>
                  <a:lnTo>
                    <a:pt x="105992" y="489463"/>
                  </a:lnTo>
                  <a:lnTo>
                    <a:pt x="125959" y="502465"/>
                  </a:lnTo>
                  <a:lnTo>
                    <a:pt x="169096" y="510772"/>
                  </a:lnTo>
                  <a:lnTo>
                    <a:pt x="195729" y="506476"/>
                  </a:lnTo>
                  <a:lnTo>
                    <a:pt x="241423" y="484654"/>
                  </a:lnTo>
                  <a:lnTo>
                    <a:pt x="275839" y="449408"/>
                  </a:lnTo>
                  <a:lnTo>
                    <a:pt x="296823" y="417842"/>
                  </a:lnTo>
                  <a:lnTo>
                    <a:pt x="306699" y="392644"/>
                  </a:lnTo>
                  <a:lnTo>
                    <a:pt x="307658" y="352150"/>
                  </a:lnTo>
                  <a:lnTo>
                    <a:pt x="300532" y="316106"/>
                  </a:lnTo>
                  <a:lnTo>
                    <a:pt x="270833" y="265249"/>
                  </a:lnTo>
                  <a:lnTo>
                    <a:pt x="240229" y="232256"/>
                  </a:lnTo>
                  <a:lnTo>
                    <a:pt x="202045" y="208312"/>
                  </a:lnTo>
                  <a:lnTo>
                    <a:pt x="147221" y="186028"/>
                  </a:lnTo>
                  <a:lnTo>
                    <a:pt x="85720" y="159782"/>
                  </a:lnTo>
                  <a:lnTo>
                    <a:pt x="22494" y="119725"/>
                  </a:lnTo>
                  <a:lnTo>
                    <a:pt x="5790" y="101440"/>
                  </a:lnTo>
                  <a:lnTo>
                    <a:pt x="1570" y="91651"/>
                  </a:lnTo>
                  <a:lnTo>
                    <a:pt x="0" y="71416"/>
                  </a:lnTo>
                  <a:lnTo>
                    <a:pt x="11283" y="40292"/>
                  </a:lnTo>
                  <a:lnTo>
                    <a:pt x="26154" y="25583"/>
                  </a:lnTo>
                  <a:lnTo>
                    <a:pt x="64296" y="6607"/>
                  </a:lnTo>
                  <a:lnTo>
                    <a:pt x="121267" y="0"/>
                  </a:lnTo>
                  <a:lnTo>
                    <a:pt x="163417" y="1195"/>
                  </a:lnTo>
                  <a:lnTo>
                    <a:pt x="196313" y="14157"/>
                  </a:lnTo>
                  <a:lnTo>
                    <a:pt x="221247" y="29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01658" y="2074114"/>
              <a:ext cx="50056" cy="168457"/>
            </a:xfrm>
            <a:custGeom>
              <a:avLst/>
              <a:gdLst/>
              <a:ahLst/>
              <a:cxnLst/>
              <a:rect l="0" t="0" r="0" b="0"/>
              <a:pathLst>
                <a:path w="50056" h="168457">
                  <a:moveTo>
                    <a:pt x="0" y="0"/>
                  </a:moveTo>
                  <a:lnTo>
                    <a:pt x="29309" y="34897"/>
                  </a:lnTo>
                  <a:lnTo>
                    <a:pt x="43909" y="69741"/>
                  </a:lnTo>
                  <a:lnTo>
                    <a:pt x="50055" y="109701"/>
                  </a:lnTo>
                  <a:lnTo>
                    <a:pt x="45253" y="134154"/>
                  </a:lnTo>
                  <a:lnTo>
                    <a:pt x="40697" y="145588"/>
                  </a:lnTo>
                  <a:lnTo>
                    <a:pt x="34150" y="15321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92121" y="1705616"/>
              <a:ext cx="227259" cy="416627"/>
            </a:xfrm>
            <a:custGeom>
              <a:avLst/>
              <a:gdLst/>
              <a:ahLst/>
              <a:cxnLst/>
              <a:rect l="0" t="0" r="0" b="0"/>
              <a:pathLst>
                <a:path w="227259" h="416627">
                  <a:moveTo>
                    <a:pt x="114863" y="10529"/>
                  </a:moveTo>
                  <a:lnTo>
                    <a:pt x="92506" y="10529"/>
                  </a:lnTo>
                  <a:lnTo>
                    <a:pt x="83581" y="14038"/>
                  </a:lnTo>
                  <a:lnTo>
                    <a:pt x="67425" y="27296"/>
                  </a:lnTo>
                  <a:lnTo>
                    <a:pt x="45175" y="54491"/>
                  </a:lnTo>
                  <a:lnTo>
                    <a:pt x="25103" y="111933"/>
                  </a:lnTo>
                  <a:lnTo>
                    <a:pt x="9872" y="173365"/>
                  </a:lnTo>
                  <a:lnTo>
                    <a:pt x="2257" y="218264"/>
                  </a:lnTo>
                  <a:lnTo>
                    <a:pt x="0" y="272901"/>
                  </a:lnTo>
                  <a:lnTo>
                    <a:pt x="1812" y="307293"/>
                  </a:lnTo>
                  <a:lnTo>
                    <a:pt x="22039" y="364380"/>
                  </a:lnTo>
                  <a:lnTo>
                    <a:pt x="48565" y="404209"/>
                  </a:lnTo>
                  <a:lnTo>
                    <a:pt x="68630" y="413615"/>
                  </a:lnTo>
                  <a:lnTo>
                    <a:pt x="91975" y="416626"/>
                  </a:lnTo>
                  <a:lnTo>
                    <a:pt x="114050" y="414064"/>
                  </a:lnTo>
                  <a:lnTo>
                    <a:pt x="146208" y="400456"/>
                  </a:lnTo>
                  <a:lnTo>
                    <a:pt x="164279" y="381922"/>
                  </a:lnTo>
                  <a:lnTo>
                    <a:pt x="194945" y="331895"/>
                  </a:lnTo>
                  <a:lnTo>
                    <a:pt x="215127" y="278122"/>
                  </a:lnTo>
                  <a:lnTo>
                    <a:pt x="227258" y="226253"/>
                  </a:lnTo>
                  <a:lnTo>
                    <a:pt x="226544" y="177392"/>
                  </a:lnTo>
                  <a:lnTo>
                    <a:pt x="215823" y="114069"/>
                  </a:lnTo>
                  <a:lnTo>
                    <a:pt x="187531" y="59013"/>
                  </a:lnTo>
                  <a:lnTo>
                    <a:pt x="1464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87680" y="1726673"/>
              <a:ext cx="237671" cy="402206"/>
            </a:xfrm>
            <a:custGeom>
              <a:avLst/>
              <a:gdLst/>
              <a:ahLst/>
              <a:cxnLst/>
              <a:rect l="0" t="0" r="0" b="0"/>
              <a:pathLst>
                <a:path w="237671" h="402206">
                  <a:moveTo>
                    <a:pt x="124631" y="42114"/>
                  </a:moveTo>
                  <a:lnTo>
                    <a:pt x="119041" y="25346"/>
                  </a:lnTo>
                  <a:lnTo>
                    <a:pt x="106939" y="13995"/>
                  </a:lnTo>
                  <a:lnTo>
                    <a:pt x="98798" y="9330"/>
                  </a:lnTo>
                  <a:lnTo>
                    <a:pt x="80394" y="7266"/>
                  </a:lnTo>
                  <a:lnTo>
                    <a:pt x="61686" y="11418"/>
                  </a:lnTo>
                  <a:lnTo>
                    <a:pt x="45572" y="21063"/>
                  </a:lnTo>
                  <a:lnTo>
                    <a:pt x="23347" y="50825"/>
                  </a:lnTo>
                  <a:lnTo>
                    <a:pt x="7534" y="83689"/>
                  </a:lnTo>
                  <a:lnTo>
                    <a:pt x="115" y="144216"/>
                  </a:lnTo>
                  <a:lnTo>
                    <a:pt x="0" y="202218"/>
                  </a:lnTo>
                  <a:lnTo>
                    <a:pt x="8024" y="261518"/>
                  </a:lnTo>
                  <a:lnTo>
                    <a:pt x="31104" y="324663"/>
                  </a:lnTo>
                  <a:lnTo>
                    <a:pt x="58193" y="376606"/>
                  </a:lnTo>
                  <a:lnTo>
                    <a:pt x="75216" y="392768"/>
                  </a:lnTo>
                  <a:lnTo>
                    <a:pt x="84668" y="398716"/>
                  </a:lnTo>
                  <a:lnTo>
                    <a:pt x="104530" y="402205"/>
                  </a:lnTo>
                  <a:lnTo>
                    <a:pt x="125056" y="398687"/>
                  </a:lnTo>
                  <a:lnTo>
                    <a:pt x="145876" y="389324"/>
                  </a:lnTo>
                  <a:lnTo>
                    <a:pt x="163708" y="371125"/>
                  </a:lnTo>
                  <a:lnTo>
                    <a:pt x="199810" y="321313"/>
                  </a:lnTo>
                  <a:lnTo>
                    <a:pt x="223926" y="258008"/>
                  </a:lnTo>
                  <a:lnTo>
                    <a:pt x="235030" y="206558"/>
                  </a:lnTo>
                  <a:lnTo>
                    <a:pt x="237670" y="155439"/>
                  </a:lnTo>
                  <a:lnTo>
                    <a:pt x="228674" y="95652"/>
                  </a:lnTo>
                  <a:lnTo>
                    <a:pt x="215900" y="56027"/>
                  </a:lnTo>
                  <a:lnTo>
                    <a:pt x="190622" y="16786"/>
                  </a:lnTo>
                  <a:lnTo>
                    <a:pt x="170727" y="7461"/>
                  </a:lnTo>
                  <a:lnTo>
                    <a:pt x="1351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78041" y="1726673"/>
              <a:ext cx="243683" cy="401887"/>
            </a:xfrm>
            <a:custGeom>
              <a:avLst/>
              <a:gdLst/>
              <a:ahLst/>
              <a:cxnLst/>
              <a:rect l="0" t="0" r="0" b="0"/>
              <a:pathLst>
                <a:path w="243683" h="401887">
                  <a:moveTo>
                    <a:pt x="129068" y="31586"/>
                  </a:moveTo>
                  <a:lnTo>
                    <a:pt x="85105" y="51829"/>
                  </a:lnTo>
                  <a:lnTo>
                    <a:pt x="45645" y="86147"/>
                  </a:lnTo>
                  <a:lnTo>
                    <a:pt x="17226" y="126721"/>
                  </a:lnTo>
                  <a:lnTo>
                    <a:pt x="0" y="179709"/>
                  </a:lnTo>
                  <a:lnTo>
                    <a:pt x="98" y="234961"/>
                  </a:lnTo>
                  <a:lnTo>
                    <a:pt x="10612" y="293637"/>
                  </a:lnTo>
                  <a:lnTo>
                    <a:pt x="21700" y="338648"/>
                  </a:lnTo>
                  <a:lnTo>
                    <a:pt x="45814" y="376596"/>
                  </a:lnTo>
                  <a:lnTo>
                    <a:pt x="52509" y="384425"/>
                  </a:lnTo>
                  <a:lnTo>
                    <a:pt x="72424" y="396243"/>
                  </a:lnTo>
                  <a:lnTo>
                    <a:pt x="84287" y="401033"/>
                  </a:lnTo>
                  <a:lnTo>
                    <a:pt x="94534" y="401886"/>
                  </a:lnTo>
                  <a:lnTo>
                    <a:pt x="112159" y="396595"/>
                  </a:lnTo>
                  <a:lnTo>
                    <a:pt x="156892" y="360864"/>
                  </a:lnTo>
                  <a:lnTo>
                    <a:pt x="192206" y="306517"/>
                  </a:lnTo>
                  <a:lnTo>
                    <a:pt x="220308" y="252269"/>
                  </a:lnTo>
                  <a:lnTo>
                    <a:pt x="238814" y="193634"/>
                  </a:lnTo>
                  <a:lnTo>
                    <a:pt x="243682" y="136991"/>
                  </a:lnTo>
                  <a:lnTo>
                    <a:pt x="239055" y="80743"/>
                  </a:lnTo>
                  <a:lnTo>
                    <a:pt x="227084" y="55773"/>
                  </a:lnTo>
                  <a:lnTo>
                    <a:pt x="196392" y="16736"/>
                  </a:lnTo>
                  <a:lnTo>
                    <a:pt x="181996" y="7438"/>
                  </a:lnTo>
                  <a:lnTo>
                    <a:pt x="1606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38735" y="2095171"/>
              <a:ext cx="5591" cy="147400"/>
            </a:xfrm>
            <a:custGeom>
              <a:avLst/>
              <a:gdLst/>
              <a:ahLst/>
              <a:cxnLst/>
              <a:rect l="0" t="0" r="0" b="0"/>
              <a:pathLst>
                <a:path w="5591" h="147400">
                  <a:moveTo>
                    <a:pt x="0" y="0"/>
                  </a:moveTo>
                  <a:lnTo>
                    <a:pt x="5590" y="16767"/>
                  </a:lnTo>
                  <a:lnTo>
                    <a:pt x="1545" y="75445"/>
                  </a:lnTo>
                  <a:lnTo>
                    <a:pt x="458" y="11321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04820" y="1789844"/>
              <a:ext cx="211945" cy="420843"/>
            </a:xfrm>
            <a:custGeom>
              <a:avLst/>
              <a:gdLst/>
              <a:ahLst/>
              <a:cxnLst/>
              <a:rect l="0" t="0" r="0" b="0"/>
              <a:pathLst>
                <a:path w="211945" h="420843">
                  <a:moveTo>
                    <a:pt x="107657" y="21057"/>
                  </a:moveTo>
                  <a:lnTo>
                    <a:pt x="90889" y="26646"/>
                  </a:lnTo>
                  <a:lnTo>
                    <a:pt x="76418" y="38749"/>
                  </a:lnTo>
                  <a:lnTo>
                    <a:pt x="37107" y="87052"/>
                  </a:lnTo>
                  <a:lnTo>
                    <a:pt x="14952" y="138078"/>
                  </a:lnTo>
                  <a:lnTo>
                    <a:pt x="510" y="187401"/>
                  </a:lnTo>
                  <a:lnTo>
                    <a:pt x="0" y="244650"/>
                  </a:lnTo>
                  <a:lnTo>
                    <a:pt x="7258" y="306066"/>
                  </a:lnTo>
                  <a:lnTo>
                    <a:pt x="16631" y="335291"/>
                  </a:lnTo>
                  <a:lnTo>
                    <a:pt x="49657" y="395407"/>
                  </a:lnTo>
                  <a:lnTo>
                    <a:pt x="67841" y="413992"/>
                  </a:lnTo>
                  <a:lnTo>
                    <a:pt x="78773" y="418715"/>
                  </a:lnTo>
                  <a:lnTo>
                    <a:pt x="103398" y="420842"/>
                  </a:lnTo>
                  <a:lnTo>
                    <a:pt x="126821" y="411649"/>
                  </a:lnTo>
                  <a:lnTo>
                    <a:pt x="146589" y="395865"/>
                  </a:lnTo>
                  <a:lnTo>
                    <a:pt x="184186" y="341438"/>
                  </a:lnTo>
                  <a:lnTo>
                    <a:pt x="201585" y="287936"/>
                  </a:lnTo>
                  <a:lnTo>
                    <a:pt x="209577" y="247531"/>
                  </a:lnTo>
                  <a:lnTo>
                    <a:pt x="211944" y="195395"/>
                  </a:lnTo>
                  <a:lnTo>
                    <a:pt x="209527" y="138614"/>
                  </a:lnTo>
                  <a:lnTo>
                    <a:pt x="198282" y="87864"/>
                  </a:lnTo>
                  <a:lnTo>
                    <a:pt x="173521" y="34383"/>
                  </a:lnTo>
                  <a:lnTo>
                    <a:pt x="1392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566170" y="1853015"/>
              <a:ext cx="232870" cy="435993"/>
            </a:xfrm>
            <a:custGeom>
              <a:avLst/>
              <a:gdLst/>
              <a:ahLst/>
              <a:cxnLst/>
              <a:rect l="0" t="0" r="0" b="0"/>
              <a:pathLst>
                <a:path w="232870" h="435993">
                  <a:moveTo>
                    <a:pt x="130576" y="0"/>
                  </a:moveTo>
                  <a:lnTo>
                    <a:pt x="87884" y="14572"/>
                  </a:lnTo>
                  <a:lnTo>
                    <a:pt x="77548" y="20244"/>
                  </a:lnTo>
                  <a:lnTo>
                    <a:pt x="51823" y="50582"/>
                  </a:lnTo>
                  <a:lnTo>
                    <a:pt x="23340" y="96689"/>
                  </a:lnTo>
                  <a:lnTo>
                    <a:pt x="5235" y="153457"/>
                  </a:lnTo>
                  <a:lnTo>
                    <a:pt x="0" y="180507"/>
                  </a:lnTo>
                  <a:lnTo>
                    <a:pt x="3629" y="235198"/>
                  </a:lnTo>
                  <a:lnTo>
                    <a:pt x="13284" y="294686"/>
                  </a:lnTo>
                  <a:lnTo>
                    <a:pt x="30441" y="346368"/>
                  </a:lnTo>
                  <a:lnTo>
                    <a:pt x="64112" y="394584"/>
                  </a:lnTo>
                  <a:lnTo>
                    <a:pt x="90605" y="422630"/>
                  </a:lnTo>
                  <a:lnTo>
                    <a:pt x="116711" y="433501"/>
                  </a:lnTo>
                  <a:lnTo>
                    <a:pt x="144300" y="435992"/>
                  </a:lnTo>
                  <a:lnTo>
                    <a:pt x="164362" y="429301"/>
                  </a:lnTo>
                  <a:lnTo>
                    <a:pt x="188810" y="406791"/>
                  </a:lnTo>
                  <a:lnTo>
                    <a:pt x="210871" y="366715"/>
                  </a:lnTo>
                  <a:lnTo>
                    <a:pt x="226637" y="312208"/>
                  </a:lnTo>
                  <a:lnTo>
                    <a:pt x="232869" y="248887"/>
                  </a:lnTo>
                  <a:lnTo>
                    <a:pt x="224048" y="198252"/>
                  </a:lnTo>
                  <a:lnTo>
                    <a:pt x="214423" y="151158"/>
                  </a:lnTo>
                  <a:lnTo>
                    <a:pt x="201043" y="95870"/>
                  </a:lnTo>
                  <a:lnTo>
                    <a:pt x="187631" y="63666"/>
                  </a:lnTo>
                  <a:lnTo>
                    <a:pt x="161519" y="33552"/>
                  </a:lnTo>
                  <a:lnTo>
                    <a:pt x="13057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866052" y="1842487"/>
              <a:ext cx="227299" cy="416675"/>
            </a:xfrm>
            <a:custGeom>
              <a:avLst/>
              <a:gdLst/>
              <a:ahLst/>
              <a:cxnLst/>
              <a:rect l="0" t="0" r="0" b="0"/>
              <a:pathLst>
                <a:path w="227299" h="416675">
                  <a:moveTo>
                    <a:pt x="104435" y="31585"/>
                  </a:moveTo>
                  <a:lnTo>
                    <a:pt x="82078" y="37174"/>
                  </a:lnTo>
                  <a:lnTo>
                    <a:pt x="61743" y="52397"/>
                  </a:lnTo>
                  <a:lnTo>
                    <a:pt x="42177" y="75930"/>
                  </a:lnTo>
                  <a:lnTo>
                    <a:pt x="13672" y="138697"/>
                  </a:lnTo>
                  <a:lnTo>
                    <a:pt x="2019" y="201832"/>
                  </a:lnTo>
                  <a:lnTo>
                    <a:pt x="0" y="256334"/>
                  </a:lnTo>
                  <a:lnTo>
                    <a:pt x="4991" y="300168"/>
                  </a:lnTo>
                  <a:lnTo>
                    <a:pt x="25563" y="353657"/>
                  </a:lnTo>
                  <a:lnTo>
                    <a:pt x="46491" y="387107"/>
                  </a:lnTo>
                  <a:lnTo>
                    <a:pt x="64644" y="404454"/>
                  </a:lnTo>
                  <a:lnTo>
                    <a:pt x="87530" y="413724"/>
                  </a:lnTo>
                  <a:lnTo>
                    <a:pt x="112129" y="416674"/>
                  </a:lnTo>
                  <a:lnTo>
                    <a:pt x="134761" y="414085"/>
                  </a:lnTo>
                  <a:lnTo>
                    <a:pt x="156518" y="402796"/>
                  </a:lnTo>
                  <a:lnTo>
                    <a:pt x="176716" y="384911"/>
                  </a:lnTo>
                  <a:lnTo>
                    <a:pt x="200071" y="348534"/>
                  </a:lnTo>
                  <a:lnTo>
                    <a:pt x="219035" y="291201"/>
                  </a:lnTo>
                  <a:lnTo>
                    <a:pt x="227298" y="241089"/>
                  </a:lnTo>
                  <a:lnTo>
                    <a:pt x="226626" y="195436"/>
                  </a:lnTo>
                  <a:lnTo>
                    <a:pt x="221508" y="137390"/>
                  </a:lnTo>
                  <a:lnTo>
                    <a:pt x="200628" y="75154"/>
                  </a:lnTo>
                  <a:lnTo>
                    <a:pt x="190472" y="54459"/>
                  </a:lnTo>
                  <a:lnTo>
                    <a:pt x="134340" y="6551"/>
                  </a:lnTo>
                  <a:lnTo>
                    <a:pt x="1254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990093" y="2695295"/>
            <a:ext cx="189514" cy="273742"/>
            <a:chOff x="2990093" y="2695295"/>
            <a:chExt cx="189514" cy="273742"/>
          </a:xfrm>
        </p:grpSpPr>
        <p:sp>
          <p:nvSpPr>
            <p:cNvPr id="72" name="Freeform 71"/>
            <p:cNvSpPr/>
            <p:nvPr/>
          </p:nvSpPr>
          <p:spPr>
            <a:xfrm>
              <a:off x="3032207" y="2695295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9193" y="126720"/>
                  </a:lnTo>
                  <a:lnTo>
                    <a:pt x="10265" y="185385"/>
                  </a:lnTo>
                  <a:lnTo>
                    <a:pt x="7357" y="23891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90093" y="282163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3"/>
                  </a:lnTo>
                  <a:lnTo>
                    <a:pt x="100611" y="10095"/>
                  </a:lnTo>
                  <a:lnTo>
                    <a:pt x="46563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463875" y="2542612"/>
            <a:ext cx="1495048" cy="452026"/>
            <a:chOff x="3463875" y="2542612"/>
            <a:chExt cx="1495048" cy="452026"/>
          </a:xfrm>
        </p:grpSpPr>
        <p:sp>
          <p:nvSpPr>
            <p:cNvPr id="75" name="Freeform 74"/>
            <p:cNvSpPr/>
            <p:nvPr/>
          </p:nvSpPr>
          <p:spPr>
            <a:xfrm>
              <a:off x="3463875" y="2542612"/>
              <a:ext cx="306089" cy="452026"/>
            </a:xfrm>
            <a:custGeom>
              <a:avLst/>
              <a:gdLst/>
              <a:ahLst/>
              <a:cxnLst/>
              <a:rect l="0" t="0" r="0" b="0"/>
              <a:pathLst>
                <a:path w="306089" h="452026">
                  <a:moveTo>
                    <a:pt x="189513" y="5284"/>
                  </a:moveTo>
                  <a:lnTo>
                    <a:pt x="172746" y="10873"/>
                  </a:lnTo>
                  <a:lnTo>
                    <a:pt x="110948" y="6829"/>
                  </a:lnTo>
                  <a:lnTo>
                    <a:pt x="55841" y="0"/>
                  </a:lnTo>
                  <a:lnTo>
                    <a:pt x="33007" y="3326"/>
                  </a:lnTo>
                  <a:lnTo>
                    <a:pt x="22005" y="7488"/>
                  </a:lnTo>
                  <a:lnTo>
                    <a:pt x="15840" y="14942"/>
                  </a:lnTo>
                  <a:lnTo>
                    <a:pt x="12900" y="24591"/>
                  </a:lnTo>
                  <a:lnTo>
                    <a:pt x="14351" y="57408"/>
                  </a:lnTo>
                  <a:lnTo>
                    <a:pt x="27410" y="118906"/>
                  </a:lnTo>
                  <a:lnTo>
                    <a:pt x="30761" y="174000"/>
                  </a:lnTo>
                  <a:lnTo>
                    <a:pt x="31036" y="187952"/>
                  </a:lnTo>
                  <a:lnTo>
                    <a:pt x="33559" y="194913"/>
                  </a:lnTo>
                  <a:lnTo>
                    <a:pt x="37581" y="197214"/>
                  </a:lnTo>
                  <a:lnTo>
                    <a:pt x="42602" y="196408"/>
                  </a:lnTo>
                  <a:lnTo>
                    <a:pt x="47118" y="192362"/>
                  </a:lnTo>
                  <a:lnTo>
                    <a:pt x="69012" y="163770"/>
                  </a:lnTo>
                  <a:lnTo>
                    <a:pt x="77594" y="156565"/>
                  </a:lnTo>
                  <a:lnTo>
                    <a:pt x="99607" y="148559"/>
                  </a:lnTo>
                  <a:lnTo>
                    <a:pt x="124988" y="146171"/>
                  </a:lnTo>
                  <a:lnTo>
                    <a:pt x="165586" y="152573"/>
                  </a:lnTo>
                  <a:lnTo>
                    <a:pt x="218106" y="175105"/>
                  </a:lnTo>
                  <a:lnTo>
                    <a:pt x="262621" y="207675"/>
                  </a:lnTo>
                  <a:lnTo>
                    <a:pt x="289034" y="243196"/>
                  </a:lnTo>
                  <a:lnTo>
                    <a:pt x="306088" y="283357"/>
                  </a:lnTo>
                  <a:lnTo>
                    <a:pt x="305275" y="310976"/>
                  </a:lnTo>
                  <a:lnTo>
                    <a:pt x="291663" y="349713"/>
                  </a:lnTo>
                  <a:lnTo>
                    <a:pt x="278197" y="371273"/>
                  </a:lnTo>
                  <a:lnTo>
                    <a:pt x="249715" y="396565"/>
                  </a:lnTo>
                  <a:lnTo>
                    <a:pt x="190740" y="427619"/>
                  </a:lnTo>
                  <a:lnTo>
                    <a:pt x="128699" y="447176"/>
                  </a:lnTo>
                  <a:lnTo>
                    <a:pt x="105163" y="452025"/>
                  </a:lnTo>
                  <a:lnTo>
                    <a:pt x="43715" y="442721"/>
                  </a:lnTo>
                  <a:lnTo>
                    <a:pt x="24888" y="430158"/>
                  </a:lnTo>
                  <a:lnTo>
                    <a:pt x="0" y="405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64769" y="2582248"/>
              <a:ext cx="297270" cy="360544"/>
            </a:xfrm>
            <a:custGeom>
              <a:avLst/>
              <a:gdLst/>
              <a:ahLst/>
              <a:cxnLst/>
              <a:rect l="0" t="0" r="0" b="0"/>
              <a:pathLst>
                <a:path w="297270" h="360544">
                  <a:moveTo>
                    <a:pt x="115003" y="49876"/>
                  </a:moveTo>
                  <a:lnTo>
                    <a:pt x="98235" y="44287"/>
                  </a:lnTo>
                  <a:lnTo>
                    <a:pt x="89786" y="46150"/>
                  </a:lnTo>
                  <a:lnTo>
                    <a:pt x="71040" y="57579"/>
                  </a:lnTo>
                  <a:lnTo>
                    <a:pt x="46344" y="83744"/>
                  </a:lnTo>
                  <a:lnTo>
                    <a:pt x="18209" y="132432"/>
                  </a:lnTo>
                  <a:lnTo>
                    <a:pt x="3293" y="187109"/>
                  </a:lnTo>
                  <a:lnTo>
                    <a:pt x="0" y="242970"/>
                  </a:lnTo>
                  <a:lnTo>
                    <a:pt x="5018" y="290623"/>
                  </a:lnTo>
                  <a:lnTo>
                    <a:pt x="16988" y="315192"/>
                  </a:lnTo>
                  <a:lnTo>
                    <a:pt x="53268" y="350029"/>
                  </a:lnTo>
                  <a:lnTo>
                    <a:pt x="79766" y="358752"/>
                  </a:lnTo>
                  <a:lnTo>
                    <a:pt x="124449" y="360543"/>
                  </a:lnTo>
                  <a:lnTo>
                    <a:pt x="151956" y="355237"/>
                  </a:lnTo>
                  <a:lnTo>
                    <a:pt x="186003" y="339095"/>
                  </a:lnTo>
                  <a:lnTo>
                    <a:pt x="249315" y="283577"/>
                  </a:lnTo>
                  <a:lnTo>
                    <a:pt x="263604" y="266047"/>
                  </a:lnTo>
                  <a:lnTo>
                    <a:pt x="282310" y="213546"/>
                  </a:lnTo>
                  <a:lnTo>
                    <a:pt x="297269" y="152786"/>
                  </a:lnTo>
                  <a:lnTo>
                    <a:pt x="296780" y="109874"/>
                  </a:lnTo>
                  <a:lnTo>
                    <a:pt x="283636" y="73112"/>
                  </a:lnTo>
                  <a:lnTo>
                    <a:pt x="244561" y="22608"/>
                  </a:lnTo>
                  <a:lnTo>
                    <a:pt x="218121" y="6571"/>
                  </a:lnTo>
                  <a:lnTo>
                    <a:pt x="182471" y="0"/>
                  </a:lnTo>
                  <a:lnTo>
                    <a:pt x="129673" y="6185"/>
                  </a:lnTo>
                  <a:lnTo>
                    <a:pt x="98682" y="15354"/>
                  </a:lnTo>
                  <a:lnTo>
                    <a:pt x="83417" y="28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46457" y="2604805"/>
              <a:ext cx="351491" cy="368081"/>
            </a:xfrm>
            <a:custGeom>
              <a:avLst/>
              <a:gdLst/>
              <a:ahLst/>
              <a:cxnLst/>
              <a:rect l="0" t="0" r="0" b="0"/>
              <a:pathLst>
                <a:path w="351491" h="368081">
                  <a:moveTo>
                    <a:pt x="164983" y="27319"/>
                  </a:moveTo>
                  <a:lnTo>
                    <a:pt x="148215" y="21730"/>
                  </a:lnTo>
                  <a:lnTo>
                    <a:pt x="130625" y="22105"/>
                  </a:lnTo>
                  <a:lnTo>
                    <a:pt x="121020" y="23843"/>
                  </a:lnTo>
                  <a:lnTo>
                    <a:pt x="90736" y="43057"/>
                  </a:lnTo>
                  <a:lnTo>
                    <a:pt x="33654" y="101476"/>
                  </a:lnTo>
                  <a:lnTo>
                    <a:pt x="12353" y="144393"/>
                  </a:lnTo>
                  <a:lnTo>
                    <a:pt x="0" y="199837"/>
                  </a:lnTo>
                  <a:lnTo>
                    <a:pt x="2803" y="261178"/>
                  </a:lnTo>
                  <a:lnTo>
                    <a:pt x="11385" y="304191"/>
                  </a:lnTo>
                  <a:lnTo>
                    <a:pt x="24187" y="326238"/>
                  </a:lnTo>
                  <a:lnTo>
                    <a:pt x="41576" y="342666"/>
                  </a:lnTo>
                  <a:lnTo>
                    <a:pt x="91670" y="366749"/>
                  </a:lnTo>
                  <a:lnTo>
                    <a:pt x="115632" y="368080"/>
                  </a:lnTo>
                  <a:lnTo>
                    <a:pt x="169143" y="359402"/>
                  </a:lnTo>
                  <a:lnTo>
                    <a:pt x="223603" y="345253"/>
                  </a:lnTo>
                  <a:lnTo>
                    <a:pt x="258391" y="326502"/>
                  </a:lnTo>
                  <a:lnTo>
                    <a:pt x="298468" y="289318"/>
                  </a:lnTo>
                  <a:lnTo>
                    <a:pt x="335333" y="230494"/>
                  </a:lnTo>
                  <a:lnTo>
                    <a:pt x="348298" y="195533"/>
                  </a:lnTo>
                  <a:lnTo>
                    <a:pt x="351490" y="156059"/>
                  </a:lnTo>
                  <a:lnTo>
                    <a:pt x="342681" y="100799"/>
                  </a:lnTo>
                  <a:lnTo>
                    <a:pt x="335207" y="75185"/>
                  </a:lnTo>
                  <a:lnTo>
                    <a:pt x="324086" y="56001"/>
                  </a:lnTo>
                  <a:lnTo>
                    <a:pt x="279565" y="17333"/>
                  </a:lnTo>
                  <a:lnTo>
                    <a:pt x="258022" y="5333"/>
                  </a:lnTo>
                  <a:lnTo>
                    <a:pt x="232850" y="0"/>
                  </a:lnTo>
                  <a:lnTo>
                    <a:pt x="197960" y="2587"/>
                  </a:lnTo>
                  <a:lnTo>
                    <a:pt x="154454" y="1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64165" y="2716352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6" y="57264"/>
                  </a:lnTo>
                  <a:lnTo>
                    <a:pt x="434" y="11815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00994" y="280058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6"/>
                  </a:lnTo>
                  <a:lnTo>
                    <a:pt x="77269" y="12997"/>
                  </a:lnTo>
                  <a:lnTo>
                    <a:pt x="17801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5183139" y="2434825"/>
            <a:ext cx="264008" cy="576326"/>
          </a:xfrm>
          <a:custGeom>
            <a:avLst/>
            <a:gdLst/>
            <a:ahLst/>
            <a:cxnLst/>
            <a:rect l="0" t="0" r="0" b="0"/>
            <a:pathLst>
              <a:path w="264008" h="576326">
                <a:moveTo>
                  <a:pt x="239037" y="134128"/>
                </a:moveTo>
                <a:lnTo>
                  <a:pt x="254678" y="116147"/>
                </a:lnTo>
                <a:lnTo>
                  <a:pt x="262756" y="99230"/>
                </a:lnTo>
                <a:lnTo>
                  <a:pt x="264007" y="80013"/>
                </a:lnTo>
                <a:lnTo>
                  <a:pt x="259493" y="60944"/>
                </a:lnTo>
                <a:lnTo>
                  <a:pt x="237532" y="29638"/>
                </a:lnTo>
                <a:lnTo>
                  <a:pt x="223160" y="16328"/>
                </a:lnTo>
                <a:lnTo>
                  <a:pt x="205074" y="6513"/>
                </a:lnTo>
                <a:lnTo>
                  <a:pt x="163983" y="0"/>
                </a:lnTo>
                <a:lnTo>
                  <a:pt x="137830" y="4715"/>
                </a:lnTo>
                <a:lnTo>
                  <a:pt x="86854" y="32396"/>
                </a:lnTo>
                <a:lnTo>
                  <a:pt x="32343" y="81953"/>
                </a:lnTo>
                <a:lnTo>
                  <a:pt x="11678" y="113209"/>
                </a:lnTo>
                <a:lnTo>
                  <a:pt x="3458" y="135359"/>
                </a:lnTo>
                <a:lnTo>
                  <a:pt x="0" y="175307"/>
                </a:lnTo>
                <a:lnTo>
                  <a:pt x="8719" y="234376"/>
                </a:lnTo>
                <a:lnTo>
                  <a:pt x="16180" y="257061"/>
                </a:lnTo>
                <a:lnTo>
                  <a:pt x="27296" y="274943"/>
                </a:lnTo>
                <a:lnTo>
                  <a:pt x="43154" y="287569"/>
                </a:lnTo>
                <a:lnTo>
                  <a:pt x="63071" y="295911"/>
                </a:lnTo>
                <a:lnTo>
                  <a:pt x="99421" y="299437"/>
                </a:lnTo>
                <a:lnTo>
                  <a:pt x="132938" y="292423"/>
                </a:lnTo>
                <a:lnTo>
                  <a:pt x="195682" y="256377"/>
                </a:lnTo>
                <a:lnTo>
                  <a:pt x="227570" y="225650"/>
                </a:lnTo>
                <a:lnTo>
                  <a:pt x="246168" y="196340"/>
                </a:lnTo>
                <a:lnTo>
                  <a:pt x="253905" y="174646"/>
                </a:lnTo>
                <a:lnTo>
                  <a:pt x="257343" y="149406"/>
                </a:lnTo>
                <a:lnTo>
                  <a:pt x="257090" y="145483"/>
                </a:lnTo>
                <a:lnTo>
                  <a:pt x="255752" y="147547"/>
                </a:lnTo>
                <a:lnTo>
                  <a:pt x="252315" y="163489"/>
                </a:lnTo>
                <a:lnTo>
                  <a:pt x="250109" y="221383"/>
                </a:lnTo>
                <a:lnTo>
                  <a:pt x="246607" y="271895"/>
                </a:lnTo>
                <a:lnTo>
                  <a:pt x="241280" y="323907"/>
                </a:lnTo>
                <a:lnTo>
                  <a:pt x="239702" y="376362"/>
                </a:lnTo>
                <a:lnTo>
                  <a:pt x="233579" y="435310"/>
                </a:lnTo>
                <a:lnTo>
                  <a:pt x="229510" y="490325"/>
                </a:lnTo>
                <a:lnTo>
                  <a:pt x="228706" y="546946"/>
                </a:lnTo>
                <a:lnTo>
                  <a:pt x="228508" y="5763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473782" y="3713983"/>
            <a:ext cx="8233286" cy="908028"/>
            <a:chOff x="473782" y="3713983"/>
            <a:chExt cx="8233286" cy="908028"/>
          </a:xfrm>
        </p:grpSpPr>
        <p:sp>
          <p:nvSpPr>
            <p:cNvPr id="82" name="Freeform 81"/>
            <p:cNvSpPr/>
            <p:nvPr/>
          </p:nvSpPr>
          <p:spPr>
            <a:xfrm>
              <a:off x="498421" y="4042943"/>
              <a:ext cx="417559" cy="403113"/>
            </a:xfrm>
            <a:custGeom>
              <a:avLst/>
              <a:gdLst/>
              <a:ahLst/>
              <a:cxnLst/>
              <a:rect l="0" t="0" r="0" b="0"/>
              <a:pathLst>
                <a:path w="417559" h="403113">
                  <a:moveTo>
                    <a:pt x="17475" y="52642"/>
                  </a:moveTo>
                  <a:lnTo>
                    <a:pt x="9142" y="90120"/>
                  </a:lnTo>
                  <a:lnTo>
                    <a:pt x="0" y="149128"/>
                  </a:lnTo>
                  <a:lnTo>
                    <a:pt x="245" y="209178"/>
                  </a:lnTo>
                  <a:lnTo>
                    <a:pt x="11212" y="266447"/>
                  </a:lnTo>
                  <a:lnTo>
                    <a:pt x="24643" y="321650"/>
                  </a:lnTo>
                  <a:lnTo>
                    <a:pt x="42061" y="378402"/>
                  </a:lnTo>
                  <a:lnTo>
                    <a:pt x="49074" y="385629"/>
                  </a:lnTo>
                  <a:lnTo>
                    <a:pt x="69343" y="393659"/>
                  </a:lnTo>
                  <a:lnTo>
                    <a:pt x="77790" y="392290"/>
                  </a:lnTo>
                  <a:lnTo>
                    <a:pt x="84591" y="387869"/>
                  </a:lnTo>
                  <a:lnTo>
                    <a:pt x="115091" y="345832"/>
                  </a:lnTo>
                  <a:lnTo>
                    <a:pt x="136250" y="288996"/>
                  </a:lnTo>
                  <a:lnTo>
                    <a:pt x="154273" y="232249"/>
                  </a:lnTo>
                  <a:lnTo>
                    <a:pt x="157807" y="221513"/>
                  </a:lnTo>
                  <a:lnTo>
                    <a:pt x="162502" y="216695"/>
                  </a:lnTo>
                  <a:lnTo>
                    <a:pt x="167972" y="215823"/>
                  </a:lnTo>
                  <a:lnTo>
                    <a:pt x="173958" y="217581"/>
                  </a:lnTo>
                  <a:lnTo>
                    <a:pt x="177949" y="224603"/>
                  </a:lnTo>
                  <a:lnTo>
                    <a:pt x="190469" y="282882"/>
                  </a:lnTo>
                  <a:lnTo>
                    <a:pt x="215457" y="345062"/>
                  </a:lnTo>
                  <a:lnTo>
                    <a:pt x="230554" y="375202"/>
                  </a:lnTo>
                  <a:lnTo>
                    <a:pt x="244368" y="390194"/>
                  </a:lnTo>
                  <a:lnTo>
                    <a:pt x="262206" y="400757"/>
                  </a:lnTo>
                  <a:lnTo>
                    <a:pt x="281832" y="403112"/>
                  </a:lnTo>
                  <a:lnTo>
                    <a:pt x="291979" y="402102"/>
                  </a:lnTo>
                  <a:lnTo>
                    <a:pt x="309492" y="391621"/>
                  </a:lnTo>
                  <a:lnTo>
                    <a:pt x="353068" y="346326"/>
                  </a:lnTo>
                  <a:lnTo>
                    <a:pt x="373797" y="301987"/>
                  </a:lnTo>
                  <a:lnTo>
                    <a:pt x="392774" y="240762"/>
                  </a:lnTo>
                  <a:lnTo>
                    <a:pt x="406986" y="183562"/>
                  </a:lnTo>
                  <a:lnTo>
                    <a:pt x="415470" y="132185"/>
                  </a:lnTo>
                  <a:lnTo>
                    <a:pt x="417145" y="69741"/>
                  </a:lnTo>
                  <a:lnTo>
                    <a:pt x="417476" y="20491"/>
                  </a:lnTo>
                  <a:lnTo>
                    <a:pt x="4175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60384" y="4221927"/>
              <a:ext cx="127215" cy="205263"/>
            </a:xfrm>
            <a:custGeom>
              <a:avLst/>
              <a:gdLst/>
              <a:ahLst/>
              <a:cxnLst/>
              <a:rect l="0" t="0" r="0" b="0"/>
              <a:pathLst>
                <a:path w="127215" h="205263">
                  <a:moveTo>
                    <a:pt x="92465" y="31586"/>
                  </a:moveTo>
                  <a:lnTo>
                    <a:pt x="81287" y="20407"/>
                  </a:lnTo>
                  <a:lnTo>
                    <a:pt x="74485" y="18284"/>
                  </a:lnTo>
                  <a:lnTo>
                    <a:pt x="57568" y="19045"/>
                  </a:lnTo>
                  <a:lnTo>
                    <a:pt x="41470" y="26402"/>
                  </a:lnTo>
                  <a:lnTo>
                    <a:pt x="33902" y="31639"/>
                  </a:lnTo>
                  <a:lnTo>
                    <a:pt x="22374" y="46817"/>
                  </a:lnTo>
                  <a:lnTo>
                    <a:pt x="5440" y="90746"/>
                  </a:lnTo>
                  <a:lnTo>
                    <a:pt x="0" y="130743"/>
                  </a:lnTo>
                  <a:lnTo>
                    <a:pt x="4966" y="155204"/>
                  </a:lnTo>
                  <a:lnTo>
                    <a:pt x="27218" y="199503"/>
                  </a:lnTo>
                  <a:lnTo>
                    <a:pt x="34929" y="204362"/>
                  </a:lnTo>
                  <a:lnTo>
                    <a:pt x="43579" y="205262"/>
                  </a:lnTo>
                  <a:lnTo>
                    <a:pt x="62549" y="200022"/>
                  </a:lnTo>
                  <a:lnTo>
                    <a:pt x="82679" y="189894"/>
                  </a:lnTo>
                  <a:lnTo>
                    <a:pt x="97084" y="174475"/>
                  </a:lnTo>
                  <a:lnTo>
                    <a:pt x="123532" y="115418"/>
                  </a:lnTo>
                  <a:lnTo>
                    <a:pt x="127214" y="105021"/>
                  </a:lnTo>
                  <a:lnTo>
                    <a:pt x="126808" y="68032"/>
                  </a:lnTo>
                  <a:lnTo>
                    <a:pt x="119278" y="33026"/>
                  </a:lnTo>
                  <a:lnTo>
                    <a:pt x="109841" y="17408"/>
                  </a:lnTo>
                  <a:lnTo>
                    <a:pt x="924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62987" y="4221927"/>
              <a:ext cx="100433" cy="235160"/>
            </a:xfrm>
            <a:custGeom>
              <a:avLst/>
              <a:gdLst/>
              <a:ahLst/>
              <a:cxnLst/>
              <a:rect l="0" t="0" r="0" b="0"/>
              <a:pathLst>
                <a:path w="100433" h="235160">
                  <a:moveTo>
                    <a:pt x="5676" y="115814"/>
                  </a:moveTo>
                  <a:lnTo>
                    <a:pt x="8795" y="158505"/>
                  </a:lnTo>
                  <a:lnTo>
                    <a:pt x="27007" y="221149"/>
                  </a:lnTo>
                  <a:lnTo>
                    <a:pt x="31534" y="235159"/>
                  </a:lnTo>
                  <a:lnTo>
                    <a:pt x="12334" y="172301"/>
                  </a:lnTo>
                  <a:lnTo>
                    <a:pt x="5821" y="119866"/>
                  </a:lnTo>
                  <a:lnTo>
                    <a:pt x="0" y="84259"/>
                  </a:lnTo>
                  <a:lnTo>
                    <a:pt x="2373" y="58116"/>
                  </a:lnTo>
                  <a:lnTo>
                    <a:pt x="13567" y="37138"/>
                  </a:lnTo>
                  <a:lnTo>
                    <a:pt x="30240" y="21185"/>
                  </a:lnTo>
                  <a:lnTo>
                    <a:pt x="49348" y="10196"/>
                  </a:lnTo>
                  <a:lnTo>
                    <a:pt x="69539" y="7651"/>
                  </a:lnTo>
                  <a:lnTo>
                    <a:pt x="86702" y="8080"/>
                  </a:lnTo>
                  <a:lnTo>
                    <a:pt x="91279" y="6557"/>
                  </a:lnTo>
                  <a:lnTo>
                    <a:pt x="1004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27843" y="3968439"/>
              <a:ext cx="156676" cy="461109"/>
            </a:xfrm>
            <a:custGeom>
              <a:avLst/>
              <a:gdLst/>
              <a:ahLst/>
              <a:cxnLst/>
              <a:rect l="0" t="0" r="0" b="0"/>
              <a:pathLst>
                <a:path w="156676" h="461109">
                  <a:moveTo>
                    <a:pt x="93504" y="337716"/>
                  </a:moveTo>
                  <a:lnTo>
                    <a:pt x="78850" y="279099"/>
                  </a:lnTo>
                  <a:lnTo>
                    <a:pt x="73206" y="269393"/>
                  </a:lnTo>
                  <a:lnTo>
                    <a:pt x="57576" y="255487"/>
                  </a:lnTo>
                  <a:lnTo>
                    <a:pt x="49665" y="253651"/>
                  </a:lnTo>
                  <a:lnTo>
                    <a:pt x="42051" y="254767"/>
                  </a:lnTo>
                  <a:lnTo>
                    <a:pt x="34635" y="257850"/>
                  </a:lnTo>
                  <a:lnTo>
                    <a:pt x="13020" y="278957"/>
                  </a:lnTo>
                  <a:lnTo>
                    <a:pt x="5091" y="300682"/>
                  </a:lnTo>
                  <a:lnTo>
                    <a:pt x="0" y="352758"/>
                  </a:lnTo>
                  <a:lnTo>
                    <a:pt x="7400" y="406935"/>
                  </a:lnTo>
                  <a:lnTo>
                    <a:pt x="17949" y="440504"/>
                  </a:lnTo>
                  <a:lnTo>
                    <a:pt x="29118" y="457879"/>
                  </a:lnTo>
                  <a:lnTo>
                    <a:pt x="35372" y="461108"/>
                  </a:lnTo>
                  <a:lnTo>
                    <a:pt x="41881" y="460922"/>
                  </a:lnTo>
                  <a:lnTo>
                    <a:pt x="55352" y="454475"/>
                  </a:lnTo>
                  <a:lnTo>
                    <a:pt x="69139" y="443811"/>
                  </a:lnTo>
                  <a:lnTo>
                    <a:pt x="84465" y="419065"/>
                  </a:lnTo>
                  <a:lnTo>
                    <a:pt x="103766" y="357470"/>
                  </a:lnTo>
                  <a:lnTo>
                    <a:pt x="120375" y="294477"/>
                  </a:lnTo>
                  <a:lnTo>
                    <a:pt x="127277" y="237062"/>
                  </a:lnTo>
                  <a:lnTo>
                    <a:pt x="130741" y="213432"/>
                  </a:lnTo>
                  <a:lnTo>
                    <a:pt x="129672" y="163428"/>
                  </a:lnTo>
                  <a:lnTo>
                    <a:pt x="130736" y="114890"/>
                  </a:lnTo>
                  <a:lnTo>
                    <a:pt x="123643" y="63463"/>
                  </a:lnTo>
                  <a:lnTo>
                    <a:pt x="110765" y="4863"/>
                  </a:lnTo>
                  <a:lnTo>
                    <a:pt x="107351" y="0"/>
                  </a:lnTo>
                  <a:lnTo>
                    <a:pt x="103905" y="268"/>
                  </a:lnTo>
                  <a:lnTo>
                    <a:pt x="100438" y="3956"/>
                  </a:lnTo>
                  <a:lnTo>
                    <a:pt x="94874" y="50733"/>
                  </a:lnTo>
                  <a:lnTo>
                    <a:pt x="93774" y="109366"/>
                  </a:lnTo>
                  <a:lnTo>
                    <a:pt x="93584" y="159703"/>
                  </a:lnTo>
                  <a:lnTo>
                    <a:pt x="99109" y="217935"/>
                  </a:lnTo>
                  <a:lnTo>
                    <a:pt x="110295" y="272808"/>
                  </a:lnTo>
                  <a:lnTo>
                    <a:pt x="116838" y="332520"/>
                  </a:lnTo>
                  <a:lnTo>
                    <a:pt x="128883" y="367762"/>
                  </a:lnTo>
                  <a:lnTo>
                    <a:pt x="139644" y="386165"/>
                  </a:lnTo>
                  <a:lnTo>
                    <a:pt x="156675" y="400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58401" y="3948186"/>
              <a:ext cx="199900" cy="430496"/>
            </a:xfrm>
            <a:custGeom>
              <a:avLst/>
              <a:gdLst/>
              <a:ahLst/>
              <a:cxnLst/>
              <a:rect l="0" t="0" r="0" b="0"/>
              <a:pathLst>
                <a:path w="199900" h="430496">
                  <a:moveTo>
                    <a:pt x="20915" y="168456"/>
                  </a:moveTo>
                  <a:lnTo>
                    <a:pt x="20915" y="217387"/>
                  </a:lnTo>
                  <a:lnTo>
                    <a:pt x="20915" y="276518"/>
                  </a:lnTo>
                  <a:lnTo>
                    <a:pt x="20915" y="330326"/>
                  </a:lnTo>
                  <a:lnTo>
                    <a:pt x="20915" y="379544"/>
                  </a:lnTo>
                  <a:lnTo>
                    <a:pt x="26980" y="429908"/>
                  </a:lnTo>
                  <a:lnTo>
                    <a:pt x="26128" y="430495"/>
                  </a:lnTo>
                  <a:lnTo>
                    <a:pt x="19340" y="411434"/>
                  </a:lnTo>
                  <a:lnTo>
                    <a:pt x="12155" y="357482"/>
                  </a:lnTo>
                  <a:lnTo>
                    <a:pt x="3500" y="298904"/>
                  </a:lnTo>
                  <a:lnTo>
                    <a:pt x="577" y="242274"/>
                  </a:lnTo>
                  <a:lnTo>
                    <a:pt x="0" y="180438"/>
                  </a:lnTo>
                  <a:lnTo>
                    <a:pt x="5489" y="140421"/>
                  </a:lnTo>
                  <a:lnTo>
                    <a:pt x="20114" y="106337"/>
                  </a:lnTo>
                  <a:lnTo>
                    <a:pt x="44854" y="79601"/>
                  </a:lnTo>
                  <a:lnTo>
                    <a:pt x="99806" y="35305"/>
                  </a:lnTo>
                  <a:lnTo>
                    <a:pt x="156273" y="11481"/>
                  </a:lnTo>
                  <a:lnTo>
                    <a:pt x="1998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79316" y="420087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67807" y="8333"/>
                  </a:lnTo>
                  <a:lnTo>
                    <a:pt x="44174" y="118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28043" y="4220324"/>
              <a:ext cx="107642" cy="152763"/>
            </a:xfrm>
            <a:custGeom>
              <a:avLst/>
              <a:gdLst/>
              <a:ahLst/>
              <a:cxnLst/>
              <a:rect l="0" t="0" r="0" b="0"/>
              <a:pathLst>
                <a:path w="107642" h="152763">
                  <a:moveTo>
                    <a:pt x="72371" y="12131"/>
                  </a:moveTo>
                  <a:lnTo>
                    <a:pt x="61193" y="953"/>
                  </a:lnTo>
                  <a:lnTo>
                    <a:pt x="54390" y="0"/>
                  </a:lnTo>
                  <a:lnTo>
                    <a:pt x="37474" y="5180"/>
                  </a:lnTo>
                  <a:lnTo>
                    <a:pt x="21376" y="18400"/>
                  </a:lnTo>
                  <a:lnTo>
                    <a:pt x="13808" y="26839"/>
                  </a:lnTo>
                  <a:lnTo>
                    <a:pt x="5399" y="48694"/>
                  </a:lnTo>
                  <a:lnTo>
                    <a:pt x="0" y="100852"/>
                  </a:lnTo>
                  <a:lnTo>
                    <a:pt x="4655" y="136685"/>
                  </a:lnTo>
                  <a:lnTo>
                    <a:pt x="12019" y="144301"/>
                  </a:lnTo>
                  <a:lnTo>
                    <a:pt x="35799" y="152762"/>
                  </a:lnTo>
                  <a:lnTo>
                    <a:pt x="59627" y="150283"/>
                  </a:lnTo>
                  <a:lnTo>
                    <a:pt x="70894" y="146347"/>
                  </a:lnTo>
                  <a:lnTo>
                    <a:pt x="86532" y="132614"/>
                  </a:lnTo>
                  <a:lnTo>
                    <a:pt x="106104" y="95202"/>
                  </a:lnTo>
                  <a:lnTo>
                    <a:pt x="107641" y="74788"/>
                  </a:lnTo>
                  <a:lnTo>
                    <a:pt x="103254" y="55187"/>
                  </a:lnTo>
                  <a:lnTo>
                    <a:pt x="93506" y="38676"/>
                  </a:lnTo>
                  <a:lnTo>
                    <a:pt x="61843" y="12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84642" y="4169285"/>
              <a:ext cx="73701" cy="185266"/>
            </a:xfrm>
            <a:custGeom>
              <a:avLst/>
              <a:gdLst/>
              <a:ahLst/>
              <a:cxnLst/>
              <a:rect l="0" t="0" r="0" b="0"/>
              <a:pathLst>
                <a:path w="73701" h="185266">
                  <a:moveTo>
                    <a:pt x="0" y="136870"/>
                  </a:moveTo>
                  <a:lnTo>
                    <a:pt x="21685" y="184896"/>
                  </a:lnTo>
                  <a:lnTo>
                    <a:pt x="20306" y="185265"/>
                  </a:lnTo>
                  <a:lnTo>
                    <a:pt x="17046" y="183171"/>
                  </a:lnTo>
                  <a:lnTo>
                    <a:pt x="6871" y="163457"/>
                  </a:lnTo>
                  <a:lnTo>
                    <a:pt x="905" y="100583"/>
                  </a:lnTo>
                  <a:lnTo>
                    <a:pt x="2742" y="71609"/>
                  </a:lnTo>
                  <a:lnTo>
                    <a:pt x="11357" y="50934"/>
                  </a:lnTo>
                  <a:lnTo>
                    <a:pt x="29361" y="2613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79399" y="4134584"/>
              <a:ext cx="231628" cy="163446"/>
            </a:xfrm>
            <a:custGeom>
              <a:avLst/>
              <a:gdLst/>
              <a:ahLst/>
              <a:cxnLst/>
              <a:rect l="0" t="0" r="0" b="0"/>
              <a:pathLst>
                <a:path w="231628" h="163446">
                  <a:moveTo>
                    <a:pt x="0" y="118929"/>
                  </a:moveTo>
                  <a:lnTo>
                    <a:pt x="14654" y="162891"/>
                  </a:lnTo>
                  <a:lnTo>
                    <a:pt x="16788" y="163445"/>
                  </a:lnTo>
                  <a:lnTo>
                    <a:pt x="29087" y="100759"/>
                  </a:lnTo>
                  <a:lnTo>
                    <a:pt x="35544" y="78098"/>
                  </a:lnTo>
                  <a:lnTo>
                    <a:pt x="41243" y="71821"/>
                  </a:lnTo>
                  <a:lnTo>
                    <a:pt x="48552" y="68807"/>
                  </a:lnTo>
                  <a:lnTo>
                    <a:pt x="56935" y="67966"/>
                  </a:lnTo>
                  <a:lnTo>
                    <a:pt x="63692" y="70916"/>
                  </a:lnTo>
                  <a:lnTo>
                    <a:pt x="74321" y="83551"/>
                  </a:lnTo>
                  <a:lnTo>
                    <a:pt x="86881" y="110396"/>
                  </a:lnTo>
                  <a:lnTo>
                    <a:pt x="89506" y="112071"/>
                  </a:lnTo>
                  <a:lnTo>
                    <a:pt x="91256" y="108507"/>
                  </a:lnTo>
                  <a:lnTo>
                    <a:pt x="105902" y="54843"/>
                  </a:lnTo>
                  <a:lnTo>
                    <a:pt x="113748" y="35464"/>
                  </a:lnTo>
                  <a:lnTo>
                    <a:pt x="125034" y="19052"/>
                  </a:lnTo>
                  <a:lnTo>
                    <a:pt x="140968" y="7079"/>
                  </a:lnTo>
                  <a:lnTo>
                    <a:pt x="150131" y="2248"/>
                  </a:lnTo>
                  <a:lnTo>
                    <a:pt x="169670" y="0"/>
                  </a:lnTo>
                  <a:lnTo>
                    <a:pt x="179794" y="1039"/>
                  </a:lnTo>
                  <a:lnTo>
                    <a:pt x="188882" y="6410"/>
                  </a:lnTo>
                  <a:lnTo>
                    <a:pt x="205220" y="24857"/>
                  </a:lnTo>
                  <a:lnTo>
                    <a:pt x="221983" y="55960"/>
                  </a:lnTo>
                  <a:lnTo>
                    <a:pt x="229722" y="112383"/>
                  </a:lnTo>
                  <a:lnTo>
                    <a:pt x="231627" y="161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3782" y="4348269"/>
              <a:ext cx="2010944" cy="273742"/>
            </a:xfrm>
            <a:custGeom>
              <a:avLst/>
              <a:gdLst/>
              <a:ahLst/>
              <a:cxnLst/>
              <a:rect l="0" t="0" r="0" b="0"/>
              <a:pathLst>
                <a:path w="2010944" h="273742">
                  <a:moveTo>
                    <a:pt x="2010943" y="0"/>
                  </a:moveTo>
                  <a:lnTo>
                    <a:pt x="1957068" y="17959"/>
                  </a:lnTo>
                  <a:lnTo>
                    <a:pt x="1912823" y="28547"/>
                  </a:lnTo>
                  <a:lnTo>
                    <a:pt x="1853781" y="30986"/>
                  </a:lnTo>
                  <a:lnTo>
                    <a:pt x="1801434" y="38703"/>
                  </a:lnTo>
                  <a:lnTo>
                    <a:pt x="1747247" y="44560"/>
                  </a:lnTo>
                  <a:lnTo>
                    <a:pt x="1691483" y="51046"/>
                  </a:lnTo>
                  <a:lnTo>
                    <a:pt x="1635408" y="59563"/>
                  </a:lnTo>
                  <a:lnTo>
                    <a:pt x="1579271" y="65578"/>
                  </a:lnTo>
                  <a:lnTo>
                    <a:pt x="1517533" y="77685"/>
                  </a:lnTo>
                  <a:lnTo>
                    <a:pt x="1456248" y="90171"/>
                  </a:lnTo>
                  <a:lnTo>
                    <a:pt x="1407382" y="94568"/>
                  </a:lnTo>
                  <a:lnTo>
                    <a:pt x="1351475" y="105941"/>
                  </a:lnTo>
                  <a:lnTo>
                    <a:pt x="1295111" y="119453"/>
                  </a:lnTo>
                  <a:lnTo>
                    <a:pt x="1244864" y="124301"/>
                  </a:lnTo>
                  <a:lnTo>
                    <a:pt x="1192931" y="131326"/>
                  </a:lnTo>
                  <a:lnTo>
                    <a:pt x="1137452" y="144181"/>
                  </a:lnTo>
                  <a:lnTo>
                    <a:pt x="1089485" y="154504"/>
                  </a:lnTo>
                  <a:lnTo>
                    <a:pt x="1038228" y="163802"/>
                  </a:lnTo>
                  <a:lnTo>
                    <a:pt x="984827" y="168247"/>
                  </a:lnTo>
                  <a:lnTo>
                    <a:pt x="925070" y="175283"/>
                  </a:lnTo>
                  <a:lnTo>
                    <a:pt x="866420" y="179057"/>
                  </a:lnTo>
                  <a:lnTo>
                    <a:pt x="807144" y="187101"/>
                  </a:lnTo>
                  <a:lnTo>
                    <a:pt x="753880" y="188799"/>
                  </a:lnTo>
                  <a:lnTo>
                    <a:pt x="703003" y="192421"/>
                  </a:lnTo>
                  <a:lnTo>
                    <a:pt x="643193" y="204125"/>
                  </a:lnTo>
                  <a:lnTo>
                    <a:pt x="586759" y="214250"/>
                  </a:lnTo>
                  <a:lnTo>
                    <a:pt x="531174" y="219069"/>
                  </a:lnTo>
                  <a:lnTo>
                    <a:pt x="474460" y="227933"/>
                  </a:lnTo>
                  <a:lnTo>
                    <a:pt x="425110" y="231702"/>
                  </a:lnTo>
                  <a:lnTo>
                    <a:pt x="367724" y="238539"/>
                  </a:lnTo>
                  <a:lnTo>
                    <a:pt x="315496" y="242253"/>
                  </a:lnTo>
                  <a:lnTo>
                    <a:pt x="258982" y="250277"/>
                  </a:lnTo>
                  <a:lnTo>
                    <a:pt x="206197" y="255091"/>
                  </a:lnTo>
                  <a:lnTo>
                    <a:pt x="149223" y="263925"/>
                  </a:lnTo>
                  <a:lnTo>
                    <a:pt x="95297" y="270833"/>
                  </a:lnTo>
                  <a:lnTo>
                    <a:pt x="45394" y="27287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42653" y="414822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42653" y="4274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02817" y="3937658"/>
              <a:ext cx="208375" cy="405494"/>
            </a:xfrm>
            <a:custGeom>
              <a:avLst/>
              <a:gdLst/>
              <a:ahLst/>
              <a:cxnLst/>
              <a:rect l="0" t="0" r="0" b="0"/>
              <a:pathLst>
                <a:path w="208375" h="405494">
                  <a:moveTo>
                    <a:pt x="8333" y="73699"/>
                  </a:moveTo>
                  <a:lnTo>
                    <a:pt x="0" y="122630"/>
                  </a:lnTo>
                  <a:lnTo>
                    <a:pt x="1574" y="173595"/>
                  </a:lnTo>
                  <a:lnTo>
                    <a:pt x="6330" y="226911"/>
                  </a:lnTo>
                  <a:lnTo>
                    <a:pt x="10859" y="278582"/>
                  </a:lnTo>
                  <a:lnTo>
                    <a:pt x="16490" y="335226"/>
                  </a:lnTo>
                  <a:lnTo>
                    <a:pt x="21278" y="385935"/>
                  </a:lnTo>
                  <a:lnTo>
                    <a:pt x="25784" y="405493"/>
                  </a:lnTo>
                  <a:lnTo>
                    <a:pt x="26986" y="402520"/>
                  </a:lnTo>
                  <a:lnTo>
                    <a:pt x="29073" y="341262"/>
                  </a:lnTo>
                  <a:lnTo>
                    <a:pt x="26208" y="281316"/>
                  </a:lnTo>
                  <a:lnTo>
                    <a:pt x="21038" y="230751"/>
                  </a:lnTo>
                  <a:lnTo>
                    <a:pt x="19506" y="181844"/>
                  </a:lnTo>
                  <a:lnTo>
                    <a:pt x="18989" y="123397"/>
                  </a:lnTo>
                  <a:lnTo>
                    <a:pt x="24488" y="86475"/>
                  </a:lnTo>
                  <a:lnTo>
                    <a:pt x="39116" y="53308"/>
                  </a:lnTo>
                  <a:lnTo>
                    <a:pt x="47572" y="46067"/>
                  </a:lnTo>
                  <a:lnTo>
                    <a:pt x="102479" y="27903"/>
                  </a:lnTo>
                  <a:lnTo>
                    <a:pt x="155651" y="10505"/>
                  </a:lnTo>
                  <a:lnTo>
                    <a:pt x="2083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53264" y="419034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1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44922" y="4232455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1148" y="27557"/>
                  </a:lnTo>
                  <a:lnTo>
                    <a:pt x="0" y="66007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42777" y="4137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18424" y="4011184"/>
              <a:ext cx="103338" cy="337086"/>
            </a:xfrm>
            <a:custGeom>
              <a:avLst/>
              <a:gdLst/>
              <a:ahLst/>
              <a:cxnLst/>
              <a:rect l="0" t="0" r="0" b="0"/>
              <a:pathLst>
                <a:path w="103338" h="337086">
                  <a:moveTo>
                    <a:pt x="50695" y="337085"/>
                  </a:moveTo>
                  <a:lnTo>
                    <a:pt x="42361" y="299607"/>
                  </a:lnTo>
                  <a:lnTo>
                    <a:pt x="32050" y="242939"/>
                  </a:lnTo>
                  <a:lnTo>
                    <a:pt x="21045" y="184177"/>
                  </a:lnTo>
                  <a:lnTo>
                    <a:pt x="7911" y="120937"/>
                  </a:lnTo>
                  <a:lnTo>
                    <a:pt x="0" y="60813"/>
                  </a:lnTo>
                  <a:lnTo>
                    <a:pt x="5157" y="38433"/>
                  </a:lnTo>
                  <a:lnTo>
                    <a:pt x="27532" y="5001"/>
                  </a:lnTo>
                  <a:lnTo>
                    <a:pt x="35253" y="1052"/>
                  </a:lnTo>
                  <a:lnTo>
                    <a:pt x="72861" y="0"/>
                  </a:lnTo>
                  <a:lnTo>
                    <a:pt x="103337" y="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95419" y="420087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16518" y="399030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8" y="153916"/>
                  </a:lnTo>
                  <a:lnTo>
                    <a:pt x="5627" y="206912"/>
                  </a:lnTo>
                  <a:lnTo>
                    <a:pt x="9076" y="259659"/>
                  </a:lnTo>
                  <a:lnTo>
                    <a:pt x="3006" y="31913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42818" y="413769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2787" y="14654"/>
                  </a:lnTo>
                  <a:lnTo>
                    <a:pt x="40927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32331" y="4232455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32331" y="4190342"/>
              <a:ext cx="115815" cy="284270"/>
            </a:xfrm>
            <a:custGeom>
              <a:avLst/>
              <a:gdLst/>
              <a:ahLst/>
              <a:cxnLst/>
              <a:rect l="0" t="0" r="0" b="0"/>
              <a:pathLst>
                <a:path w="115815" h="284270">
                  <a:moveTo>
                    <a:pt x="115814" y="0"/>
                  </a:moveTo>
                  <a:lnTo>
                    <a:pt x="87133" y="55044"/>
                  </a:lnTo>
                  <a:lnTo>
                    <a:pt x="65478" y="109572"/>
                  </a:lnTo>
                  <a:lnTo>
                    <a:pt x="44000" y="170732"/>
                  </a:lnTo>
                  <a:lnTo>
                    <a:pt x="25632" y="226704"/>
                  </a:lnTo>
                  <a:lnTo>
                    <a:pt x="10739" y="26652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85015" y="410611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073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45252" y="3978005"/>
              <a:ext cx="126546" cy="240825"/>
            </a:xfrm>
            <a:custGeom>
              <a:avLst/>
              <a:gdLst/>
              <a:ahLst/>
              <a:cxnLst/>
              <a:rect l="0" t="0" r="0" b="0"/>
              <a:pathLst>
                <a:path w="126546" h="240825">
                  <a:moveTo>
                    <a:pt x="29276" y="96523"/>
                  </a:moveTo>
                  <a:lnTo>
                    <a:pt x="46044" y="107702"/>
                  </a:lnTo>
                  <a:lnTo>
                    <a:pt x="63635" y="110070"/>
                  </a:lnTo>
                  <a:lnTo>
                    <a:pt x="83151" y="106053"/>
                  </a:lnTo>
                  <a:lnTo>
                    <a:pt x="103523" y="96469"/>
                  </a:lnTo>
                  <a:lnTo>
                    <a:pt x="118037" y="81291"/>
                  </a:lnTo>
                  <a:lnTo>
                    <a:pt x="123545" y="72331"/>
                  </a:lnTo>
                  <a:lnTo>
                    <a:pt x="126545" y="53016"/>
                  </a:lnTo>
                  <a:lnTo>
                    <a:pt x="125708" y="42952"/>
                  </a:lnTo>
                  <a:lnTo>
                    <a:pt x="118538" y="25530"/>
                  </a:lnTo>
                  <a:lnTo>
                    <a:pt x="113350" y="17609"/>
                  </a:lnTo>
                  <a:lnTo>
                    <a:pt x="98228" y="5688"/>
                  </a:lnTo>
                  <a:lnTo>
                    <a:pt x="89282" y="871"/>
                  </a:lnTo>
                  <a:lnTo>
                    <a:pt x="79809" y="0"/>
                  </a:lnTo>
                  <a:lnTo>
                    <a:pt x="59924" y="5271"/>
                  </a:lnTo>
                  <a:lnTo>
                    <a:pt x="34587" y="21392"/>
                  </a:lnTo>
                  <a:lnTo>
                    <a:pt x="22668" y="37396"/>
                  </a:lnTo>
                  <a:lnTo>
                    <a:pt x="5484" y="81854"/>
                  </a:lnTo>
                  <a:lnTo>
                    <a:pt x="0" y="121942"/>
                  </a:lnTo>
                  <a:lnTo>
                    <a:pt x="6552" y="169005"/>
                  </a:lnTo>
                  <a:lnTo>
                    <a:pt x="16954" y="200277"/>
                  </a:lnTo>
                  <a:lnTo>
                    <a:pt x="28089" y="217116"/>
                  </a:lnTo>
                  <a:lnTo>
                    <a:pt x="43956" y="229278"/>
                  </a:lnTo>
                  <a:lnTo>
                    <a:pt x="63877" y="237414"/>
                  </a:lnTo>
                  <a:lnTo>
                    <a:pt x="97890" y="240824"/>
                  </a:lnTo>
                  <a:lnTo>
                    <a:pt x="124033" y="233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264041" y="411664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21927" y="3937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42984" y="4039837"/>
              <a:ext cx="236579" cy="529531"/>
            </a:xfrm>
            <a:custGeom>
              <a:avLst/>
              <a:gdLst/>
              <a:ahLst/>
              <a:cxnLst/>
              <a:rect l="0" t="0" r="0" b="0"/>
              <a:pathLst>
                <a:path w="236579" h="529531">
                  <a:moveTo>
                    <a:pt x="178985" y="97862"/>
                  </a:moveTo>
                  <a:lnTo>
                    <a:pt x="185051" y="65410"/>
                  </a:lnTo>
                  <a:lnTo>
                    <a:pt x="182460" y="44834"/>
                  </a:lnTo>
                  <a:lnTo>
                    <a:pt x="174290" y="27111"/>
                  </a:lnTo>
                  <a:lnTo>
                    <a:pt x="168836" y="19109"/>
                  </a:lnTo>
                  <a:lnTo>
                    <a:pt x="153417" y="7099"/>
                  </a:lnTo>
                  <a:lnTo>
                    <a:pt x="144392" y="2258"/>
                  </a:lnTo>
                  <a:lnTo>
                    <a:pt x="125006" y="0"/>
                  </a:lnTo>
                  <a:lnTo>
                    <a:pt x="114923" y="1035"/>
                  </a:lnTo>
                  <a:lnTo>
                    <a:pt x="107031" y="5235"/>
                  </a:lnTo>
                  <a:lnTo>
                    <a:pt x="95143" y="19260"/>
                  </a:lnTo>
                  <a:lnTo>
                    <a:pt x="81873" y="46887"/>
                  </a:lnTo>
                  <a:lnTo>
                    <a:pt x="80452" y="67018"/>
                  </a:lnTo>
                  <a:lnTo>
                    <a:pt x="89071" y="108537"/>
                  </a:lnTo>
                  <a:lnTo>
                    <a:pt x="104251" y="134431"/>
                  </a:lnTo>
                  <a:lnTo>
                    <a:pt x="112784" y="139789"/>
                  </a:lnTo>
                  <a:lnTo>
                    <a:pt x="134744" y="145742"/>
                  </a:lnTo>
                  <a:lnTo>
                    <a:pt x="144812" y="143820"/>
                  </a:lnTo>
                  <a:lnTo>
                    <a:pt x="162237" y="132326"/>
                  </a:lnTo>
                  <a:lnTo>
                    <a:pt x="179611" y="106124"/>
                  </a:lnTo>
                  <a:lnTo>
                    <a:pt x="185252" y="104540"/>
                  </a:lnTo>
                  <a:lnTo>
                    <a:pt x="191351" y="108163"/>
                  </a:lnTo>
                  <a:lnTo>
                    <a:pt x="197758" y="115258"/>
                  </a:lnTo>
                  <a:lnTo>
                    <a:pt x="204876" y="141858"/>
                  </a:lnTo>
                  <a:lnTo>
                    <a:pt x="215034" y="204949"/>
                  </a:lnTo>
                  <a:lnTo>
                    <a:pt x="224891" y="253854"/>
                  </a:lnTo>
                  <a:lnTo>
                    <a:pt x="231466" y="314375"/>
                  </a:lnTo>
                  <a:lnTo>
                    <a:pt x="236578" y="371391"/>
                  </a:lnTo>
                  <a:lnTo>
                    <a:pt x="227016" y="422124"/>
                  </a:lnTo>
                  <a:lnTo>
                    <a:pt x="214370" y="441240"/>
                  </a:lnTo>
                  <a:lnTo>
                    <a:pt x="206084" y="449613"/>
                  </a:lnTo>
                  <a:lnTo>
                    <a:pt x="166477" y="466987"/>
                  </a:lnTo>
                  <a:lnTo>
                    <a:pt x="110267" y="476102"/>
                  </a:lnTo>
                  <a:lnTo>
                    <a:pt x="47709" y="496874"/>
                  </a:lnTo>
                  <a:lnTo>
                    <a:pt x="0" y="529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90079" y="3769202"/>
              <a:ext cx="163518" cy="431669"/>
            </a:xfrm>
            <a:custGeom>
              <a:avLst/>
              <a:gdLst/>
              <a:ahLst/>
              <a:cxnLst/>
              <a:rect l="0" t="0" r="0" b="0"/>
              <a:pathLst>
                <a:path w="163518" h="431669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3" y="135785"/>
                  </a:lnTo>
                  <a:lnTo>
                    <a:pt x="14563" y="186722"/>
                  </a:lnTo>
                  <a:lnTo>
                    <a:pt x="21246" y="238858"/>
                  </a:lnTo>
                  <a:lnTo>
                    <a:pt x="25046" y="291351"/>
                  </a:lnTo>
                  <a:lnTo>
                    <a:pt x="27500" y="351915"/>
                  </a:lnTo>
                  <a:lnTo>
                    <a:pt x="35669" y="415403"/>
                  </a:lnTo>
                  <a:lnTo>
                    <a:pt x="36171" y="419655"/>
                  </a:lnTo>
                  <a:lnTo>
                    <a:pt x="38256" y="368795"/>
                  </a:lnTo>
                  <a:lnTo>
                    <a:pt x="51817" y="306983"/>
                  </a:lnTo>
                  <a:lnTo>
                    <a:pt x="67509" y="279821"/>
                  </a:lnTo>
                  <a:lnTo>
                    <a:pt x="76115" y="275454"/>
                  </a:lnTo>
                  <a:lnTo>
                    <a:pt x="98156" y="273722"/>
                  </a:lnTo>
                  <a:lnTo>
                    <a:pt x="117309" y="279972"/>
                  </a:lnTo>
                  <a:lnTo>
                    <a:pt x="125693" y="284914"/>
                  </a:lnTo>
                  <a:lnTo>
                    <a:pt x="138127" y="299763"/>
                  </a:lnTo>
                  <a:lnTo>
                    <a:pt x="155642" y="337893"/>
                  </a:lnTo>
                  <a:lnTo>
                    <a:pt x="162480" y="398017"/>
                  </a:lnTo>
                  <a:lnTo>
                    <a:pt x="16351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16767" y="3842901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408" y="62478"/>
                  </a:lnTo>
                  <a:lnTo>
                    <a:pt x="1463" y="124775"/>
                  </a:lnTo>
                  <a:lnTo>
                    <a:pt x="433" y="181640"/>
                  </a:lnTo>
                  <a:lnTo>
                    <a:pt x="128" y="231764"/>
                  </a:lnTo>
                  <a:lnTo>
                    <a:pt x="25" y="29062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43067" y="3948186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0" y="17959"/>
                  </a:lnTo>
                  <a:lnTo>
                    <a:pt x="2677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32621" y="4042366"/>
              <a:ext cx="178986" cy="137448"/>
            </a:xfrm>
            <a:custGeom>
              <a:avLst/>
              <a:gdLst/>
              <a:ahLst/>
              <a:cxnLst/>
              <a:rect l="0" t="0" r="0" b="0"/>
              <a:pathLst>
                <a:path w="178986" h="137448">
                  <a:moveTo>
                    <a:pt x="0" y="42691"/>
                  </a:moveTo>
                  <a:lnTo>
                    <a:pt x="3120" y="85382"/>
                  </a:lnTo>
                  <a:lnTo>
                    <a:pt x="6066" y="97930"/>
                  </a:lnTo>
                  <a:lnTo>
                    <a:pt x="1031" y="55959"/>
                  </a:lnTo>
                  <a:lnTo>
                    <a:pt x="5895" y="22445"/>
                  </a:lnTo>
                  <a:lnTo>
                    <a:pt x="10949" y="13986"/>
                  </a:lnTo>
                  <a:lnTo>
                    <a:pt x="25923" y="1467"/>
                  </a:lnTo>
                  <a:lnTo>
                    <a:pt x="33660" y="0"/>
                  </a:lnTo>
                  <a:lnTo>
                    <a:pt x="41158" y="1362"/>
                  </a:lnTo>
                  <a:lnTo>
                    <a:pt x="48495" y="4610"/>
                  </a:lnTo>
                  <a:lnTo>
                    <a:pt x="59768" y="17577"/>
                  </a:lnTo>
                  <a:lnTo>
                    <a:pt x="67508" y="36208"/>
                  </a:lnTo>
                  <a:lnTo>
                    <a:pt x="71865" y="63647"/>
                  </a:lnTo>
                  <a:lnTo>
                    <a:pt x="83114" y="21100"/>
                  </a:lnTo>
                  <a:lnTo>
                    <a:pt x="93872" y="5409"/>
                  </a:lnTo>
                  <a:lnTo>
                    <a:pt x="101186" y="1458"/>
                  </a:lnTo>
                  <a:lnTo>
                    <a:pt x="118671" y="189"/>
                  </a:lnTo>
                  <a:lnTo>
                    <a:pt x="135021" y="6643"/>
                  </a:lnTo>
                  <a:lnTo>
                    <a:pt x="150087" y="18481"/>
                  </a:lnTo>
                  <a:lnTo>
                    <a:pt x="164581" y="35440"/>
                  </a:lnTo>
                  <a:lnTo>
                    <a:pt x="172583" y="57796"/>
                  </a:lnTo>
                  <a:lnTo>
                    <a:pt x="178142" y="119332"/>
                  </a:lnTo>
                  <a:lnTo>
                    <a:pt x="178985" y="137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85306" y="407452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53720" y="3906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59005" y="383237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0" y="211088"/>
                  </a:lnTo>
                  <a:lnTo>
                    <a:pt x="1170" y="27453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32704" y="3842901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3364"/>
                  </a:lnTo>
                  <a:lnTo>
                    <a:pt x="0" y="27290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95875" y="4064000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95875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551310" y="4042943"/>
              <a:ext cx="99431" cy="149064"/>
            </a:xfrm>
            <a:custGeom>
              <a:avLst/>
              <a:gdLst/>
              <a:ahLst/>
              <a:cxnLst/>
              <a:rect l="0" t="0" r="0" b="0"/>
              <a:pathLst>
                <a:path w="99431" h="149064">
                  <a:moveTo>
                    <a:pt x="81436" y="21057"/>
                  </a:moveTo>
                  <a:lnTo>
                    <a:pt x="70257" y="9878"/>
                  </a:lnTo>
                  <a:lnTo>
                    <a:pt x="63455" y="8925"/>
                  </a:lnTo>
                  <a:lnTo>
                    <a:pt x="46538" y="14105"/>
                  </a:lnTo>
                  <a:lnTo>
                    <a:pt x="22873" y="30175"/>
                  </a:lnTo>
                  <a:lnTo>
                    <a:pt x="6632" y="55344"/>
                  </a:lnTo>
                  <a:lnTo>
                    <a:pt x="0" y="90617"/>
                  </a:lnTo>
                  <a:lnTo>
                    <a:pt x="3624" y="125116"/>
                  </a:lnTo>
                  <a:lnTo>
                    <a:pt x="8504" y="133713"/>
                  </a:lnTo>
                  <a:lnTo>
                    <a:pt x="23285" y="146386"/>
                  </a:lnTo>
                  <a:lnTo>
                    <a:pt x="32141" y="149063"/>
                  </a:lnTo>
                  <a:lnTo>
                    <a:pt x="51338" y="148918"/>
                  </a:lnTo>
                  <a:lnTo>
                    <a:pt x="68449" y="141835"/>
                  </a:lnTo>
                  <a:lnTo>
                    <a:pt x="76287" y="136670"/>
                  </a:lnTo>
                  <a:lnTo>
                    <a:pt x="88117" y="121574"/>
                  </a:lnTo>
                  <a:lnTo>
                    <a:pt x="96103" y="101996"/>
                  </a:lnTo>
                  <a:lnTo>
                    <a:pt x="99430" y="65836"/>
                  </a:lnTo>
                  <a:lnTo>
                    <a:pt x="96062" y="43298"/>
                  </a:lnTo>
                  <a:lnTo>
                    <a:pt x="87546" y="24702"/>
                  </a:lnTo>
                  <a:lnTo>
                    <a:pt x="709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87798" y="3980237"/>
              <a:ext cx="134462" cy="189342"/>
            </a:xfrm>
            <a:custGeom>
              <a:avLst/>
              <a:gdLst/>
              <a:ahLst/>
              <a:cxnLst/>
              <a:rect l="0" t="0" r="0" b="0"/>
              <a:pathLst>
                <a:path w="134462" h="189342">
                  <a:moveTo>
                    <a:pt x="8119" y="94291"/>
                  </a:moveTo>
                  <a:lnTo>
                    <a:pt x="11239" y="136983"/>
                  </a:lnTo>
                  <a:lnTo>
                    <a:pt x="17184" y="184223"/>
                  </a:lnTo>
                  <a:lnTo>
                    <a:pt x="16502" y="189341"/>
                  </a:lnTo>
                  <a:lnTo>
                    <a:pt x="14877" y="189243"/>
                  </a:lnTo>
                  <a:lnTo>
                    <a:pt x="3865" y="163870"/>
                  </a:lnTo>
                  <a:lnTo>
                    <a:pt x="0" y="109422"/>
                  </a:lnTo>
                  <a:lnTo>
                    <a:pt x="9288" y="52393"/>
                  </a:lnTo>
                  <a:lnTo>
                    <a:pt x="16827" y="26537"/>
                  </a:lnTo>
                  <a:lnTo>
                    <a:pt x="27977" y="7246"/>
                  </a:lnTo>
                  <a:lnTo>
                    <a:pt x="35396" y="2336"/>
                  </a:lnTo>
                  <a:lnTo>
                    <a:pt x="52997" y="0"/>
                  </a:lnTo>
                  <a:lnTo>
                    <a:pt x="82637" y="5261"/>
                  </a:lnTo>
                  <a:lnTo>
                    <a:pt x="90553" y="11541"/>
                  </a:lnTo>
                  <a:lnTo>
                    <a:pt x="125715" y="67144"/>
                  </a:lnTo>
                  <a:lnTo>
                    <a:pt x="133309" y="130433"/>
                  </a:lnTo>
                  <a:lnTo>
                    <a:pt x="134461" y="157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17015" y="4190342"/>
              <a:ext cx="50056" cy="157928"/>
            </a:xfrm>
            <a:custGeom>
              <a:avLst/>
              <a:gdLst/>
              <a:ahLst/>
              <a:cxnLst/>
              <a:rect l="0" t="0" r="0" b="0"/>
              <a:pathLst>
                <a:path w="50056" h="157928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50055" y="100636"/>
                  </a:lnTo>
                  <a:lnTo>
                    <a:pt x="45254" y="121156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96288" y="3713983"/>
              <a:ext cx="173454" cy="465831"/>
            </a:xfrm>
            <a:custGeom>
              <a:avLst/>
              <a:gdLst/>
              <a:ahLst/>
              <a:cxnLst/>
              <a:rect l="0" t="0" r="0" b="0"/>
              <a:pathLst>
                <a:path w="173454" h="465831">
                  <a:moveTo>
                    <a:pt x="47111" y="465830"/>
                  </a:moveTo>
                  <a:lnTo>
                    <a:pt x="38046" y="407213"/>
                  </a:lnTo>
                  <a:lnTo>
                    <a:pt x="29635" y="345804"/>
                  </a:lnTo>
                  <a:lnTo>
                    <a:pt x="23642" y="290519"/>
                  </a:lnTo>
                  <a:lnTo>
                    <a:pt x="17128" y="234279"/>
                  </a:lnTo>
                  <a:lnTo>
                    <a:pt x="7436" y="174080"/>
                  </a:lnTo>
                  <a:lnTo>
                    <a:pt x="0" y="126572"/>
                  </a:lnTo>
                  <a:lnTo>
                    <a:pt x="6782" y="74772"/>
                  </a:lnTo>
                  <a:lnTo>
                    <a:pt x="13979" y="49871"/>
                  </a:lnTo>
                  <a:lnTo>
                    <a:pt x="24977" y="31005"/>
                  </a:lnTo>
                  <a:lnTo>
                    <a:pt x="43903" y="17941"/>
                  </a:lnTo>
                  <a:lnTo>
                    <a:pt x="88591" y="22"/>
                  </a:lnTo>
                  <a:lnTo>
                    <a:pt x="126211" y="0"/>
                  </a:lnTo>
                  <a:lnTo>
                    <a:pt x="173453" y="13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59171" y="399030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48684" y="4074528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48684" y="3948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11855" y="3969243"/>
              <a:ext cx="115815" cy="203559"/>
            </a:xfrm>
            <a:custGeom>
              <a:avLst/>
              <a:gdLst/>
              <a:ahLst/>
              <a:cxnLst/>
              <a:rect l="0" t="0" r="0" b="0"/>
              <a:pathLst>
                <a:path w="115815" h="203559">
                  <a:moveTo>
                    <a:pt x="0" y="52643"/>
                  </a:moveTo>
                  <a:lnTo>
                    <a:pt x="3119" y="95334"/>
                  </a:lnTo>
                  <a:lnTo>
                    <a:pt x="21331" y="157979"/>
                  </a:lnTo>
                  <a:lnTo>
                    <a:pt x="35149" y="200052"/>
                  </a:lnTo>
                  <a:lnTo>
                    <a:pt x="38640" y="203558"/>
                  </a:lnTo>
                  <a:lnTo>
                    <a:pt x="42138" y="202386"/>
                  </a:lnTo>
                  <a:lnTo>
                    <a:pt x="49144" y="191725"/>
                  </a:lnTo>
                  <a:lnTo>
                    <a:pt x="70191" y="136140"/>
                  </a:lnTo>
                  <a:lnTo>
                    <a:pt x="91247" y="73636"/>
                  </a:lnTo>
                  <a:lnTo>
                    <a:pt x="111134" y="1403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30266" y="3998694"/>
              <a:ext cx="134485" cy="202177"/>
            </a:xfrm>
            <a:custGeom>
              <a:avLst/>
              <a:gdLst/>
              <a:ahLst/>
              <a:cxnLst/>
              <a:rect l="0" t="0" r="0" b="0"/>
              <a:pathLst>
                <a:path w="134485" h="202177">
                  <a:moveTo>
                    <a:pt x="28987" y="65306"/>
                  </a:moveTo>
                  <a:lnTo>
                    <a:pt x="72950" y="79960"/>
                  </a:lnTo>
                  <a:lnTo>
                    <a:pt x="92980" y="77278"/>
                  </a:lnTo>
                  <a:lnTo>
                    <a:pt x="120868" y="62614"/>
                  </a:lnTo>
                  <a:lnTo>
                    <a:pt x="128846" y="56492"/>
                  </a:lnTo>
                  <a:lnTo>
                    <a:pt x="132994" y="47732"/>
                  </a:lnTo>
                  <a:lnTo>
                    <a:pt x="134484" y="25520"/>
                  </a:lnTo>
                  <a:lnTo>
                    <a:pt x="130904" y="16555"/>
                  </a:lnTo>
                  <a:lnTo>
                    <a:pt x="117567" y="3474"/>
                  </a:lnTo>
                  <a:lnTo>
                    <a:pt x="96823" y="0"/>
                  </a:lnTo>
                  <a:lnTo>
                    <a:pt x="45376" y="7302"/>
                  </a:lnTo>
                  <a:lnTo>
                    <a:pt x="35234" y="12599"/>
                  </a:lnTo>
                  <a:lnTo>
                    <a:pt x="20846" y="27843"/>
                  </a:lnTo>
                  <a:lnTo>
                    <a:pt x="6169" y="56155"/>
                  </a:lnTo>
                  <a:lnTo>
                    <a:pt x="0" y="92360"/>
                  </a:lnTo>
                  <a:lnTo>
                    <a:pt x="6321" y="138110"/>
                  </a:lnTo>
                  <a:lnTo>
                    <a:pt x="12285" y="159664"/>
                  </a:lnTo>
                  <a:lnTo>
                    <a:pt x="25074" y="177823"/>
                  </a:lnTo>
                  <a:lnTo>
                    <a:pt x="33397" y="185940"/>
                  </a:lnTo>
                  <a:lnTo>
                    <a:pt x="55125" y="194961"/>
                  </a:lnTo>
                  <a:lnTo>
                    <a:pt x="113216" y="202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35190" y="3832373"/>
              <a:ext cx="133371" cy="357970"/>
            </a:xfrm>
            <a:custGeom>
              <a:avLst/>
              <a:gdLst/>
              <a:ahLst/>
              <a:cxnLst/>
              <a:rect l="0" t="0" r="0" b="0"/>
              <a:pathLst>
                <a:path w="133371" h="357970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6998" y="141626"/>
                  </a:lnTo>
                  <a:lnTo>
                    <a:pt x="16491" y="202401"/>
                  </a:lnTo>
                  <a:lnTo>
                    <a:pt x="18393" y="256659"/>
                  </a:lnTo>
                  <a:lnTo>
                    <a:pt x="18769" y="301909"/>
                  </a:lnTo>
                  <a:lnTo>
                    <a:pt x="21963" y="271679"/>
                  </a:lnTo>
                  <a:lnTo>
                    <a:pt x="37987" y="221997"/>
                  </a:lnTo>
                  <a:lnTo>
                    <a:pt x="49199" y="205510"/>
                  </a:lnTo>
                  <a:lnTo>
                    <a:pt x="57803" y="201347"/>
                  </a:lnTo>
                  <a:lnTo>
                    <a:pt x="79843" y="199842"/>
                  </a:lnTo>
                  <a:lnTo>
                    <a:pt x="98997" y="206192"/>
                  </a:lnTo>
                  <a:lnTo>
                    <a:pt x="107380" y="211160"/>
                  </a:lnTo>
                  <a:lnTo>
                    <a:pt x="119814" y="229160"/>
                  </a:lnTo>
                  <a:lnTo>
                    <a:pt x="128070" y="252757"/>
                  </a:lnTo>
                  <a:lnTo>
                    <a:pt x="133370" y="306034"/>
                  </a:lnTo>
                  <a:lnTo>
                    <a:pt x="132925" y="330207"/>
                  </a:lnTo>
                  <a:lnTo>
                    <a:pt x="12414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14174" y="4041892"/>
              <a:ext cx="226750" cy="169519"/>
            </a:xfrm>
            <a:custGeom>
              <a:avLst/>
              <a:gdLst/>
              <a:ahLst/>
              <a:cxnLst/>
              <a:rect l="0" t="0" r="0" b="0"/>
              <a:pathLst>
                <a:path w="226750" h="169519">
                  <a:moveTo>
                    <a:pt x="8333" y="11579"/>
                  </a:moveTo>
                  <a:lnTo>
                    <a:pt x="0" y="49057"/>
                  </a:lnTo>
                  <a:lnTo>
                    <a:pt x="1575" y="87024"/>
                  </a:lnTo>
                  <a:lnTo>
                    <a:pt x="12587" y="136186"/>
                  </a:lnTo>
                  <a:lnTo>
                    <a:pt x="28181" y="163404"/>
                  </a:lnTo>
                  <a:lnTo>
                    <a:pt x="35604" y="167777"/>
                  </a:lnTo>
                  <a:lnTo>
                    <a:pt x="53209" y="169518"/>
                  </a:lnTo>
                  <a:lnTo>
                    <a:pt x="61647" y="166005"/>
                  </a:lnTo>
                  <a:lnTo>
                    <a:pt x="77262" y="152742"/>
                  </a:lnTo>
                  <a:lnTo>
                    <a:pt x="93618" y="125545"/>
                  </a:lnTo>
                  <a:lnTo>
                    <a:pt x="101219" y="68103"/>
                  </a:lnTo>
                  <a:lnTo>
                    <a:pt x="103706" y="28197"/>
                  </a:lnTo>
                  <a:lnTo>
                    <a:pt x="105841" y="28507"/>
                  </a:lnTo>
                  <a:lnTo>
                    <a:pt x="111332" y="42499"/>
                  </a:lnTo>
                  <a:lnTo>
                    <a:pt x="121269" y="99142"/>
                  </a:lnTo>
                  <a:lnTo>
                    <a:pt x="128664" y="161324"/>
                  </a:lnTo>
                  <a:lnTo>
                    <a:pt x="125988" y="162882"/>
                  </a:lnTo>
                  <a:lnTo>
                    <a:pt x="121865" y="161581"/>
                  </a:lnTo>
                  <a:lnTo>
                    <a:pt x="114164" y="147657"/>
                  </a:lnTo>
                  <a:lnTo>
                    <a:pt x="110473" y="137393"/>
                  </a:lnTo>
                  <a:lnTo>
                    <a:pt x="111784" y="86127"/>
                  </a:lnTo>
                  <a:lnTo>
                    <a:pt x="115414" y="41336"/>
                  </a:lnTo>
                  <a:lnTo>
                    <a:pt x="124555" y="20515"/>
                  </a:lnTo>
                  <a:lnTo>
                    <a:pt x="139536" y="6582"/>
                  </a:lnTo>
                  <a:lnTo>
                    <a:pt x="148444" y="1229"/>
                  </a:lnTo>
                  <a:lnTo>
                    <a:pt x="156723" y="0"/>
                  </a:lnTo>
                  <a:lnTo>
                    <a:pt x="164582" y="1520"/>
                  </a:lnTo>
                  <a:lnTo>
                    <a:pt x="172160" y="4873"/>
                  </a:lnTo>
                  <a:lnTo>
                    <a:pt x="186821" y="21077"/>
                  </a:lnTo>
                  <a:lnTo>
                    <a:pt x="209706" y="64018"/>
                  </a:lnTo>
                  <a:lnTo>
                    <a:pt x="224322" y="114701"/>
                  </a:lnTo>
                  <a:lnTo>
                    <a:pt x="226749" y="150018"/>
                  </a:lnTo>
                  <a:lnTo>
                    <a:pt x="225303" y="154175"/>
                  </a:lnTo>
                  <a:lnTo>
                    <a:pt x="218903" y="158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87350" y="3836108"/>
              <a:ext cx="113998" cy="403667"/>
            </a:xfrm>
            <a:custGeom>
              <a:avLst/>
              <a:gdLst/>
              <a:ahLst/>
              <a:cxnLst/>
              <a:rect l="0" t="0" r="0" b="0"/>
              <a:pathLst>
                <a:path w="113998" h="403667">
                  <a:moveTo>
                    <a:pt x="61541" y="312120"/>
                  </a:moveTo>
                  <a:lnTo>
                    <a:pt x="68776" y="284564"/>
                  </a:lnTo>
                  <a:lnTo>
                    <a:pt x="68300" y="231460"/>
                  </a:lnTo>
                  <a:lnTo>
                    <a:pt x="66047" y="219742"/>
                  </a:lnTo>
                  <a:lnTo>
                    <a:pt x="59865" y="213100"/>
                  </a:lnTo>
                  <a:lnTo>
                    <a:pt x="51065" y="209841"/>
                  </a:lnTo>
                  <a:lnTo>
                    <a:pt x="40519" y="208839"/>
                  </a:lnTo>
                  <a:lnTo>
                    <a:pt x="32319" y="211680"/>
                  </a:lnTo>
                  <a:lnTo>
                    <a:pt x="20087" y="224196"/>
                  </a:lnTo>
                  <a:lnTo>
                    <a:pt x="6624" y="250973"/>
                  </a:lnTo>
                  <a:lnTo>
                    <a:pt x="0" y="301038"/>
                  </a:lnTo>
                  <a:lnTo>
                    <a:pt x="1812" y="359800"/>
                  </a:lnTo>
                  <a:lnTo>
                    <a:pt x="8089" y="382444"/>
                  </a:lnTo>
                  <a:lnTo>
                    <a:pt x="18677" y="400307"/>
                  </a:lnTo>
                  <a:lnTo>
                    <a:pt x="24776" y="403666"/>
                  </a:lnTo>
                  <a:lnTo>
                    <a:pt x="31183" y="403566"/>
                  </a:lnTo>
                  <a:lnTo>
                    <a:pt x="37792" y="401160"/>
                  </a:lnTo>
                  <a:lnTo>
                    <a:pt x="48256" y="389128"/>
                  </a:lnTo>
                  <a:lnTo>
                    <a:pt x="75433" y="333179"/>
                  </a:lnTo>
                  <a:lnTo>
                    <a:pt x="92404" y="274859"/>
                  </a:lnTo>
                  <a:lnTo>
                    <a:pt x="107021" y="212083"/>
                  </a:lnTo>
                  <a:lnTo>
                    <a:pt x="112061" y="158217"/>
                  </a:lnTo>
                  <a:lnTo>
                    <a:pt x="113555" y="105212"/>
                  </a:lnTo>
                  <a:lnTo>
                    <a:pt x="113997" y="52462"/>
                  </a:lnTo>
                  <a:lnTo>
                    <a:pt x="108539" y="5377"/>
                  </a:lnTo>
                  <a:lnTo>
                    <a:pt x="105741" y="0"/>
                  </a:lnTo>
                  <a:lnTo>
                    <a:pt x="102706" y="1094"/>
                  </a:lnTo>
                  <a:lnTo>
                    <a:pt x="99513" y="6503"/>
                  </a:lnTo>
                  <a:lnTo>
                    <a:pt x="94387" y="57212"/>
                  </a:lnTo>
                  <a:lnTo>
                    <a:pt x="93500" y="106480"/>
                  </a:lnTo>
                  <a:lnTo>
                    <a:pt x="93237" y="158123"/>
                  </a:lnTo>
                  <a:lnTo>
                    <a:pt x="94328" y="210469"/>
                  </a:lnTo>
                  <a:lnTo>
                    <a:pt x="100371" y="260684"/>
                  </a:lnTo>
                  <a:lnTo>
                    <a:pt x="103655" y="312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445900" y="3979772"/>
              <a:ext cx="81977" cy="167760"/>
            </a:xfrm>
            <a:custGeom>
              <a:avLst/>
              <a:gdLst/>
              <a:ahLst/>
              <a:cxnLst/>
              <a:rect l="0" t="0" r="0" b="0"/>
              <a:pathLst>
                <a:path w="81977" h="167760">
                  <a:moveTo>
                    <a:pt x="18804" y="105285"/>
                  </a:moveTo>
                  <a:lnTo>
                    <a:pt x="9251" y="167759"/>
                  </a:lnTo>
                  <a:lnTo>
                    <a:pt x="0" y="108404"/>
                  </a:lnTo>
                  <a:lnTo>
                    <a:pt x="1535" y="67214"/>
                  </a:lnTo>
                  <a:lnTo>
                    <a:pt x="7620" y="45081"/>
                  </a:lnTo>
                  <a:lnTo>
                    <a:pt x="18123" y="27445"/>
                  </a:lnTo>
                  <a:lnTo>
                    <a:pt x="33709" y="14927"/>
                  </a:lnTo>
                  <a:lnTo>
                    <a:pt x="51165" y="6634"/>
                  </a:lnTo>
                  <a:lnTo>
                    <a:pt x="819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29142" y="4000718"/>
              <a:ext cx="108423" cy="180992"/>
            </a:xfrm>
            <a:custGeom>
              <a:avLst/>
              <a:gdLst/>
              <a:ahLst/>
              <a:cxnLst/>
              <a:rect l="0" t="0" r="0" b="0"/>
              <a:pathLst>
                <a:path w="108423" h="180992">
                  <a:moveTo>
                    <a:pt x="40847" y="115924"/>
                  </a:moveTo>
                  <a:lnTo>
                    <a:pt x="83539" y="101352"/>
                  </a:lnTo>
                  <a:lnTo>
                    <a:pt x="93874" y="95681"/>
                  </a:lnTo>
                  <a:lnTo>
                    <a:pt x="100765" y="87221"/>
                  </a:lnTo>
                  <a:lnTo>
                    <a:pt x="108422" y="65343"/>
                  </a:lnTo>
                  <a:lnTo>
                    <a:pt x="105585" y="43141"/>
                  </a:lnTo>
                  <a:lnTo>
                    <a:pt x="95356" y="22745"/>
                  </a:lnTo>
                  <a:lnTo>
                    <a:pt x="79112" y="5881"/>
                  </a:lnTo>
                  <a:lnTo>
                    <a:pt x="69867" y="1617"/>
                  </a:lnTo>
                  <a:lnTo>
                    <a:pt x="50235" y="0"/>
                  </a:lnTo>
                  <a:lnTo>
                    <a:pt x="32932" y="6301"/>
                  </a:lnTo>
                  <a:lnTo>
                    <a:pt x="25041" y="11257"/>
                  </a:lnTo>
                  <a:lnTo>
                    <a:pt x="13155" y="26121"/>
                  </a:lnTo>
                  <a:lnTo>
                    <a:pt x="5143" y="45596"/>
                  </a:lnTo>
                  <a:lnTo>
                    <a:pt x="0" y="96226"/>
                  </a:lnTo>
                  <a:lnTo>
                    <a:pt x="1636" y="121208"/>
                  </a:lnTo>
                  <a:lnTo>
                    <a:pt x="10162" y="140109"/>
                  </a:lnTo>
                  <a:lnTo>
                    <a:pt x="28116" y="163904"/>
                  </a:lnTo>
                  <a:lnTo>
                    <a:pt x="53843" y="180183"/>
                  </a:lnTo>
                  <a:lnTo>
                    <a:pt x="62379" y="180991"/>
                  </a:lnTo>
                  <a:lnTo>
                    <a:pt x="93490" y="168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77770" y="3802479"/>
              <a:ext cx="123225" cy="370592"/>
            </a:xfrm>
            <a:custGeom>
              <a:avLst/>
              <a:gdLst/>
              <a:ahLst/>
              <a:cxnLst/>
              <a:rect l="0" t="0" r="0" b="0"/>
              <a:pathLst>
                <a:path w="123225" h="370592">
                  <a:moveTo>
                    <a:pt x="81733" y="314163"/>
                  </a:moveTo>
                  <a:lnTo>
                    <a:pt x="87321" y="297395"/>
                  </a:lnTo>
                  <a:lnTo>
                    <a:pt x="86946" y="279805"/>
                  </a:lnTo>
                  <a:lnTo>
                    <a:pt x="81710" y="261458"/>
                  </a:lnTo>
                  <a:lnTo>
                    <a:pt x="71584" y="245505"/>
                  </a:lnTo>
                  <a:lnTo>
                    <a:pt x="63269" y="240315"/>
                  </a:lnTo>
                  <a:lnTo>
                    <a:pt x="41551" y="234549"/>
                  </a:lnTo>
                  <a:lnTo>
                    <a:pt x="32718" y="236520"/>
                  </a:lnTo>
                  <a:lnTo>
                    <a:pt x="25659" y="241344"/>
                  </a:lnTo>
                  <a:lnTo>
                    <a:pt x="14697" y="257233"/>
                  </a:lnTo>
                  <a:lnTo>
                    <a:pt x="3119" y="292486"/>
                  </a:lnTo>
                  <a:lnTo>
                    <a:pt x="0" y="318957"/>
                  </a:lnTo>
                  <a:lnTo>
                    <a:pt x="4852" y="343200"/>
                  </a:lnTo>
                  <a:lnTo>
                    <a:pt x="9422" y="354578"/>
                  </a:lnTo>
                  <a:lnTo>
                    <a:pt x="17147" y="362163"/>
                  </a:lnTo>
                  <a:lnTo>
                    <a:pt x="38210" y="370591"/>
                  </a:lnTo>
                  <a:lnTo>
                    <a:pt x="48039" y="368160"/>
                  </a:lnTo>
                  <a:lnTo>
                    <a:pt x="65198" y="352980"/>
                  </a:lnTo>
                  <a:lnTo>
                    <a:pt x="82422" y="323715"/>
                  </a:lnTo>
                  <a:lnTo>
                    <a:pt x="102418" y="263587"/>
                  </a:lnTo>
                  <a:lnTo>
                    <a:pt x="116755" y="208637"/>
                  </a:lnTo>
                  <a:lnTo>
                    <a:pt x="121745" y="158634"/>
                  </a:lnTo>
                  <a:lnTo>
                    <a:pt x="123224" y="106773"/>
                  </a:lnTo>
                  <a:lnTo>
                    <a:pt x="118073" y="54363"/>
                  </a:lnTo>
                  <a:lnTo>
                    <a:pt x="109138" y="7378"/>
                  </a:lnTo>
                  <a:lnTo>
                    <a:pt x="105852" y="845"/>
                  </a:lnTo>
                  <a:lnTo>
                    <a:pt x="102491" y="0"/>
                  </a:lnTo>
                  <a:lnTo>
                    <a:pt x="99081" y="2945"/>
                  </a:lnTo>
                  <a:lnTo>
                    <a:pt x="94281" y="35037"/>
                  </a:lnTo>
                  <a:lnTo>
                    <a:pt x="92660" y="98284"/>
                  </a:lnTo>
                  <a:lnTo>
                    <a:pt x="91209" y="148553"/>
                  </a:lnTo>
                  <a:lnTo>
                    <a:pt x="87070" y="208054"/>
                  </a:lnTo>
                  <a:lnTo>
                    <a:pt x="91235" y="264868"/>
                  </a:lnTo>
                  <a:lnTo>
                    <a:pt x="92261" y="293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33202" y="417981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5467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080730" y="4061772"/>
              <a:ext cx="124919" cy="139099"/>
            </a:xfrm>
            <a:custGeom>
              <a:avLst/>
              <a:gdLst/>
              <a:ahLst/>
              <a:cxnLst/>
              <a:rect l="0" t="0" r="0" b="0"/>
              <a:pathLst>
                <a:path w="124919" h="139099">
                  <a:moveTo>
                    <a:pt x="15685" y="54870"/>
                  </a:moveTo>
                  <a:lnTo>
                    <a:pt x="7351" y="112134"/>
                  </a:lnTo>
                  <a:lnTo>
                    <a:pt x="6619" y="128141"/>
                  </a:lnTo>
                  <a:lnTo>
                    <a:pt x="4962" y="134133"/>
                  </a:lnTo>
                  <a:lnTo>
                    <a:pt x="2686" y="133449"/>
                  </a:lnTo>
                  <a:lnTo>
                    <a:pt x="0" y="128312"/>
                  </a:lnTo>
                  <a:lnTo>
                    <a:pt x="1808" y="98728"/>
                  </a:lnTo>
                  <a:lnTo>
                    <a:pt x="16168" y="36238"/>
                  </a:lnTo>
                  <a:lnTo>
                    <a:pt x="19516" y="24901"/>
                  </a:lnTo>
                  <a:lnTo>
                    <a:pt x="25258" y="16174"/>
                  </a:lnTo>
                  <a:lnTo>
                    <a:pt x="40996" y="3357"/>
                  </a:lnTo>
                  <a:lnTo>
                    <a:pt x="59689" y="0"/>
                  </a:lnTo>
                  <a:lnTo>
                    <a:pt x="69588" y="742"/>
                  </a:lnTo>
                  <a:lnTo>
                    <a:pt x="86824" y="10926"/>
                  </a:lnTo>
                  <a:lnTo>
                    <a:pt x="101114" y="27151"/>
                  </a:lnTo>
                  <a:lnTo>
                    <a:pt x="123713" y="76436"/>
                  </a:lnTo>
                  <a:lnTo>
                    <a:pt x="124918" y="100330"/>
                  </a:lnTo>
                  <a:lnTo>
                    <a:pt x="120970" y="139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64870" y="408505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64870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330458" y="4045649"/>
              <a:ext cx="132183" cy="186807"/>
            </a:xfrm>
            <a:custGeom>
              <a:avLst/>
              <a:gdLst/>
              <a:ahLst/>
              <a:cxnLst/>
              <a:rect l="0" t="0" r="0" b="0"/>
              <a:pathLst>
                <a:path w="132183" h="186807">
                  <a:moveTo>
                    <a:pt x="18640" y="60465"/>
                  </a:moveTo>
                  <a:lnTo>
                    <a:pt x="12574" y="100152"/>
                  </a:lnTo>
                  <a:lnTo>
                    <a:pt x="17610" y="160491"/>
                  </a:lnTo>
                  <a:lnTo>
                    <a:pt x="16784" y="165753"/>
                  </a:lnTo>
                  <a:lnTo>
                    <a:pt x="15063" y="165752"/>
                  </a:lnTo>
                  <a:lnTo>
                    <a:pt x="7051" y="148983"/>
                  </a:lnTo>
                  <a:lnTo>
                    <a:pt x="1792" y="129051"/>
                  </a:lnTo>
                  <a:lnTo>
                    <a:pt x="0" y="87286"/>
                  </a:lnTo>
                  <a:lnTo>
                    <a:pt x="12401" y="29638"/>
                  </a:lnTo>
                  <a:lnTo>
                    <a:pt x="27970" y="3108"/>
                  </a:lnTo>
                  <a:lnTo>
                    <a:pt x="35389" y="0"/>
                  </a:lnTo>
                  <a:lnTo>
                    <a:pt x="43844" y="267"/>
                  </a:lnTo>
                  <a:lnTo>
                    <a:pt x="61428" y="6804"/>
                  </a:lnTo>
                  <a:lnTo>
                    <a:pt x="84481" y="24808"/>
                  </a:lnTo>
                  <a:lnTo>
                    <a:pt x="104959" y="53019"/>
                  </a:lnTo>
                  <a:lnTo>
                    <a:pt x="126786" y="111896"/>
                  </a:lnTo>
                  <a:lnTo>
                    <a:pt x="132182" y="149923"/>
                  </a:lnTo>
                  <a:lnTo>
                    <a:pt x="130324" y="167684"/>
                  </a:lnTo>
                  <a:lnTo>
                    <a:pt x="123925" y="186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492593" y="4052788"/>
              <a:ext cx="214475" cy="198407"/>
            </a:xfrm>
            <a:custGeom>
              <a:avLst/>
              <a:gdLst/>
              <a:ahLst/>
              <a:cxnLst/>
              <a:rect l="0" t="0" r="0" b="0"/>
              <a:pathLst>
                <a:path w="214475" h="198407">
                  <a:moveTo>
                    <a:pt x="3904" y="84911"/>
                  </a:moveTo>
                  <a:lnTo>
                    <a:pt x="62521" y="84911"/>
                  </a:lnTo>
                  <a:lnTo>
                    <a:pt x="82988" y="78672"/>
                  </a:lnTo>
                  <a:lnTo>
                    <a:pt x="91722" y="73732"/>
                  </a:lnTo>
                  <a:lnTo>
                    <a:pt x="104546" y="58886"/>
                  </a:lnTo>
                  <a:lnTo>
                    <a:pt x="109603" y="50013"/>
                  </a:lnTo>
                  <a:lnTo>
                    <a:pt x="110635" y="41759"/>
                  </a:lnTo>
                  <a:lnTo>
                    <a:pt x="105542" y="26348"/>
                  </a:lnTo>
                  <a:lnTo>
                    <a:pt x="89521" y="4518"/>
                  </a:lnTo>
                  <a:lnTo>
                    <a:pt x="82039" y="900"/>
                  </a:lnTo>
                  <a:lnTo>
                    <a:pt x="64367" y="0"/>
                  </a:lnTo>
                  <a:lnTo>
                    <a:pt x="34688" y="11659"/>
                  </a:lnTo>
                  <a:lnTo>
                    <a:pt x="20316" y="26618"/>
                  </a:lnTo>
                  <a:lnTo>
                    <a:pt x="5647" y="57890"/>
                  </a:lnTo>
                  <a:lnTo>
                    <a:pt x="0" y="82261"/>
                  </a:lnTo>
                  <a:lnTo>
                    <a:pt x="5906" y="126502"/>
                  </a:lnTo>
                  <a:lnTo>
                    <a:pt x="8748" y="137205"/>
                  </a:lnTo>
                  <a:lnTo>
                    <a:pt x="21265" y="155336"/>
                  </a:lnTo>
                  <a:lnTo>
                    <a:pt x="38526" y="170024"/>
                  </a:lnTo>
                  <a:lnTo>
                    <a:pt x="88532" y="192898"/>
                  </a:lnTo>
                  <a:lnTo>
                    <a:pt x="131014" y="198406"/>
                  </a:lnTo>
                  <a:lnTo>
                    <a:pt x="185857" y="191861"/>
                  </a:lnTo>
                  <a:lnTo>
                    <a:pt x="214474" y="179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64651" y="103095"/>
            <a:ext cx="2165259" cy="697071"/>
            <a:chOff x="2264651" y="103095"/>
            <a:chExt cx="2165259" cy="697071"/>
          </a:xfrm>
        </p:grpSpPr>
        <p:sp>
          <p:nvSpPr>
            <p:cNvPr id="2" name="Freeform 1"/>
            <p:cNvSpPr/>
            <p:nvPr/>
          </p:nvSpPr>
          <p:spPr>
            <a:xfrm>
              <a:off x="2264651" y="103095"/>
              <a:ext cx="359128" cy="531453"/>
            </a:xfrm>
            <a:custGeom>
              <a:avLst/>
              <a:gdLst/>
              <a:ahLst/>
              <a:cxnLst/>
              <a:rect l="0" t="0" r="0" b="0"/>
              <a:pathLst>
                <a:path w="359128" h="531453">
                  <a:moveTo>
                    <a:pt x="167431" y="2189"/>
                  </a:moveTo>
                  <a:lnTo>
                    <a:pt x="124770" y="56304"/>
                  </a:lnTo>
                  <a:lnTo>
                    <a:pt x="76153" y="119553"/>
                  </a:lnTo>
                  <a:lnTo>
                    <a:pt x="34068" y="166656"/>
                  </a:lnTo>
                  <a:lnTo>
                    <a:pt x="7424" y="182461"/>
                  </a:lnTo>
                  <a:lnTo>
                    <a:pt x="2268" y="179693"/>
                  </a:lnTo>
                  <a:lnTo>
                    <a:pt x="0" y="171998"/>
                  </a:lnTo>
                  <a:lnTo>
                    <a:pt x="1771" y="150189"/>
                  </a:lnTo>
                  <a:lnTo>
                    <a:pt x="22755" y="97025"/>
                  </a:lnTo>
                  <a:lnTo>
                    <a:pt x="39426" y="65384"/>
                  </a:lnTo>
                  <a:lnTo>
                    <a:pt x="64773" y="39371"/>
                  </a:lnTo>
                  <a:lnTo>
                    <a:pt x="113185" y="10790"/>
                  </a:lnTo>
                  <a:lnTo>
                    <a:pt x="140202" y="943"/>
                  </a:lnTo>
                  <a:lnTo>
                    <a:pt x="181720" y="0"/>
                  </a:lnTo>
                  <a:lnTo>
                    <a:pt x="218068" y="7130"/>
                  </a:lnTo>
                  <a:lnTo>
                    <a:pt x="237120" y="19593"/>
                  </a:lnTo>
                  <a:lnTo>
                    <a:pt x="245476" y="27830"/>
                  </a:lnTo>
                  <a:lnTo>
                    <a:pt x="254761" y="52580"/>
                  </a:lnTo>
                  <a:lnTo>
                    <a:pt x="257717" y="80737"/>
                  </a:lnTo>
                  <a:lnTo>
                    <a:pt x="247099" y="138312"/>
                  </a:lnTo>
                  <a:lnTo>
                    <a:pt x="231721" y="164835"/>
                  </a:lnTo>
                  <a:lnTo>
                    <a:pt x="195582" y="201928"/>
                  </a:lnTo>
                  <a:lnTo>
                    <a:pt x="166414" y="220079"/>
                  </a:lnTo>
                  <a:lnTo>
                    <a:pt x="156224" y="224658"/>
                  </a:lnTo>
                  <a:lnTo>
                    <a:pt x="151771" y="224201"/>
                  </a:lnTo>
                  <a:lnTo>
                    <a:pt x="151142" y="220387"/>
                  </a:lnTo>
                  <a:lnTo>
                    <a:pt x="153062" y="214335"/>
                  </a:lnTo>
                  <a:lnTo>
                    <a:pt x="159022" y="209131"/>
                  </a:lnTo>
                  <a:lnTo>
                    <a:pt x="178122" y="200228"/>
                  </a:lnTo>
                  <a:lnTo>
                    <a:pt x="220772" y="194229"/>
                  </a:lnTo>
                  <a:lnTo>
                    <a:pt x="247290" y="199064"/>
                  </a:lnTo>
                  <a:lnTo>
                    <a:pt x="292910" y="215643"/>
                  </a:lnTo>
                  <a:lnTo>
                    <a:pt x="311327" y="232369"/>
                  </a:lnTo>
                  <a:lnTo>
                    <a:pt x="348294" y="286268"/>
                  </a:lnTo>
                  <a:lnTo>
                    <a:pt x="358169" y="307431"/>
                  </a:lnTo>
                  <a:lnTo>
                    <a:pt x="359127" y="350255"/>
                  </a:lnTo>
                  <a:lnTo>
                    <a:pt x="347800" y="400316"/>
                  </a:lnTo>
                  <a:lnTo>
                    <a:pt x="317598" y="454657"/>
                  </a:lnTo>
                  <a:lnTo>
                    <a:pt x="276161" y="503409"/>
                  </a:lnTo>
                  <a:lnTo>
                    <a:pt x="249560" y="519326"/>
                  </a:lnTo>
                  <a:lnTo>
                    <a:pt x="219452" y="531452"/>
                  </a:lnTo>
                  <a:lnTo>
                    <a:pt x="182715" y="531275"/>
                  </a:lnTo>
                  <a:lnTo>
                    <a:pt x="147783" y="518224"/>
                  </a:lnTo>
                  <a:lnTo>
                    <a:pt x="114789" y="497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7937" y="600124"/>
              <a:ext cx="50056" cy="178985"/>
            </a:xfrm>
            <a:custGeom>
              <a:avLst/>
              <a:gdLst/>
              <a:ahLst/>
              <a:cxnLst/>
              <a:rect l="0" t="0" r="0" b="0"/>
              <a:pathLst>
                <a:path w="50056" h="178985">
                  <a:moveTo>
                    <a:pt x="0" y="0"/>
                  </a:moveTo>
                  <a:lnTo>
                    <a:pt x="34747" y="53875"/>
                  </a:lnTo>
                  <a:lnTo>
                    <a:pt x="46821" y="85763"/>
                  </a:lnTo>
                  <a:lnTo>
                    <a:pt x="50055" y="111036"/>
                  </a:lnTo>
                  <a:lnTo>
                    <a:pt x="45254" y="131628"/>
                  </a:lnTo>
                  <a:lnTo>
                    <a:pt x="34151" y="14857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46460" y="159390"/>
              <a:ext cx="278696" cy="485896"/>
            </a:xfrm>
            <a:custGeom>
              <a:avLst/>
              <a:gdLst/>
              <a:ahLst/>
              <a:cxnLst/>
              <a:rect l="0" t="0" r="0" b="0"/>
              <a:pathLst>
                <a:path w="278696" h="485896">
                  <a:moveTo>
                    <a:pt x="217374" y="9065"/>
                  </a:moveTo>
                  <a:lnTo>
                    <a:pt x="158757" y="9065"/>
                  </a:lnTo>
                  <a:lnTo>
                    <a:pt x="98517" y="7896"/>
                  </a:lnTo>
                  <a:lnTo>
                    <a:pt x="47277" y="732"/>
                  </a:lnTo>
                  <a:lnTo>
                    <a:pt x="33786" y="0"/>
                  </a:lnTo>
                  <a:lnTo>
                    <a:pt x="23622" y="3022"/>
                  </a:lnTo>
                  <a:lnTo>
                    <a:pt x="15676" y="8546"/>
                  </a:lnTo>
                  <a:lnTo>
                    <a:pt x="9209" y="15738"/>
                  </a:lnTo>
                  <a:lnTo>
                    <a:pt x="2024" y="36208"/>
                  </a:lnTo>
                  <a:lnTo>
                    <a:pt x="0" y="60903"/>
                  </a:lnTo>
                  <a:lnTo>
                    <a:pt x="11266" y="123155"/>
                  </a:lnTo>
                  <a:lnTo>
                    <a:pt x="27987" y="177294"/>
                  </a:lnTo>
                  <a:lnTo>
                    <a:pt x="31454" y="187899"/>
                  </a:lnTo>
                  <a:lnTo>
                    <a:pt x="37275" y="192628"/>
                  </a:lnTo>
                  <a:lnTo>
                    <a:pt x="44666" y="193442"/>
                  </a:lnTo>
                  <a:lnTo>
                    <a:pt x="105231" y="180190"/>
                  </a:lnTo>
                  <a:lnTo>
                    <a:pt x="164027" y="183638"/>
                  </a:lnTo>
                  <a:lnTo>
                    <a:pt x="203517" y="197921"/>
                  </a:lnTo>
                  <a:lnTo>
                    <a:pt x="231855" y="216971"/>
                  </a:lnTo>
                  <a:lnTo>
                    <a:pt x="255070" y="243023"/>
                  </a:lnTo>
                  <a:lnTo>
                    <a:pt x="271177" y="272968"/>
                  </a:lnTo>
                  <a:lnTo>
                    <a:pt x="278695" y="331339"/>
                  </a:lnTo>
                  <a:lnTo>
                    <a:pt x="277060" y="392955"/>
                  </a:lnTo>
                  <a:lnTo>
                    <a:pt x="265864" y="428527"/>
                  </a:lnTo>
                  <a:lnTo>
                    <a:pt x="241120" y="466399"/>
                  </a:lnTo>
                  <a:lnTo>
                    <a:pt x="215051" y="483563"/>
                  </a:lnTo>
                  <a:lnTo>
                    <a:pt x="195284" y="485895"/>
                  </a:lnTo>
                  <a:lnTo>
                    <a:pt x="133055" y="471663"/>
                  </a:lnTo>
                  <a:lnTo>
                    <a:pt x="73086" y="442871"/>
                  </a:lnTo>
                  <a:lnTo>
                    <a:pt x="48918" y="43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395" y="178984"/>
              <a:ext cx="270600" cy="455244"/>
            </a:xfrm>
            <a:custGeom>
              <a:avLst/>
              <a:gdLst/>
              <a:ahLst/>
              <a:cxnLst/>
              <a:rect l="0" t="0" r="0" b="0"/>
              <a:pathLst>
                <a:path w="270600" h="455244">
                  <a:moveTo>
                    <a:pt x="221164" y="0"/>
                  </a:moveTo>
                  <a:lnTo>
                    <a:pt x="172233" y="0"/>
                  </a:lnTo>
                  <a:lnTo>
                    <a:pt x="124388" y="0"/>
                  </a:lnTo>
                  <a:lnTo>
                    <a:pt x="66998" y="5589"/>
                  </a:lnTo>
                  <a:lnTo>
                    <a:pt x="23035" y="4657"/>
                  </a:lnTo>
                  <a:lnTo>
                    <a:pt x="5985" y="12208"/>
                  </a:lnTo>
                  <a:lnTo>
                    <a:pt x="1672" y="19837"/>
                  </a:lnTo>
                  <a:lnTo>
                    <a:pt x="0" y="40792"/>
                  </a:lnTo>
                  <a:lnTo>
                    <a:pt x="11510" y="97702"/>
                  </a:lnTo>
                  <a:lnTo>
                    <a:pt x="22196" y="158315"/>
                  </a:lnTo>
                  <a:lnTo>
                    <a:pt x="26518" y="160526"/>
                  </a:lnTo>
                  <a:lnTo>
                    <a:pt x="31738" y="159660"/>
                  </a:lnTo>
                  <a:lnTo>
                    <a:pt x="76161" y="134360"/>
                  </a:lnTo>
                  <a:lnTo>
                    <a:pt x="111649" y="128718"/>
                  </a:lnTo>
                  <a:lnTo>
                    <a:pt x="146211" y="132635"/>
                  </a:lnTo>
                  <a:lnTo>
                    <a:pt x="178679" y="146794"/>
                  </a:lnTo>
                  <a:lnTo>
                    <a:pt x="204936" y="165807"/>
                  </a:lnTo>
                  <a:lnTo>
                    <a:pt x="233600" y="201598"/>
                  </a:lnTo>
                  <a:lnTo>
                    <a:pt x="259320" y="263349"/>
                  </a:lnTo>
                  <a:lnTo>
                    <a:pt x="270599" y="308473"/>
                  </a:lnTo>
                  <a:lnTo>
                    <a:pt x="269737" y="348373"/>
                  </a:lnTo>
                  <a:lnTo>
                    <a:pt x="263809" y="373591"/>
                  </a:lnTo>
                  <a:lnTo>
                    <a:pt x="234348" y="422042"/>
                  </a:lnTo>
                  <a:lnTo>
                    <a:pt x="214545" y="436359"/>
                  </a:lnTo>
                  <a:lnTo>
                    <a:pt x="169294" y="455082"/>
                  </a:lnTo>
                  <a:lnTo>
                    <a:pt x="125987" y="455243"/>
                  </a:lnTo>
                  <a:lnTo>
                    <a:pt x="75762" y="443647"/>
                  </a:lnTo>
                  <a:lnTo>
                    <a:pt x="2112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33368" y="168455"/>
              <a:ext cx="299088" cy="488228"/>
            </a:xfrm>
            <a:custGeom>
              <a:avLst/>
              <a:gdLst/>
              <a:ahLst/>
              <a:cxnLst/>
              <a:rect l="0" t="0" r="0" b="0"/>
              <a:pathLst>
                <a:path w="299088" h="488228">
                  <a:moveTo>
                    <a:pt x="77989" y="0"/>
                  </a:moveTo>
                  <a:lnTo>
                    <a:pt x="42073" y="53875"/>
                  </a:lnTo>
                  <a:lnTo>
                    <a:pt x="9113" y="115922"/>
                  </a:lnTo>
                  <a:lnTo>
                    <a:pt x="0" y="140413"/>
                  </a:lnTo>
                  <a:lnTo>
                    <a:pt x="24297" y="77545"/>
                  </a:lnTo>
                  <a:lnTo>
                    <a:pt x="73232" y="25521"/>
                  </a:lnTo>
                  <a:lnTo>
                    <a:pt x="83007" y="21693"/>
                  </a:lnTo>
                  <a:lnTo>
                    <a:pt x="106345" y="20560"/>
                  </a:lnTo>
                  <a:lnTo>
                    <a:pt x="140203" y="32089"/>
                  </a:lnTo>
                  <a:lnTo>
                    <a:pt x="166873" y="55911"/>
                  </a:lnTo>
                  <a:lnTo>
                    <a:pt x="200900" y="105716"/>
                  </a:lnTo>
                  <a:lnTo>
                    <a:pt x="217691" y="153074"/>
                  </a:lnTo>
                  <a:lnTo>
                    <a:pt x="223868" y="207489"/>
                  </a:lnTo>
                  <a:lnTo>
                    <a:pt x="225088" y="263297"/>
                  </a:lnTo>
                  <a:lnTo>
                    <a:pt x="219740" y="319382"/>
                  </a:lnTo>
                  <a:lnTo>
                    <a:pt x="192597" y="381224"/>
                  </a:lnTo>
                  <a:lnTo>
                    <a:pt x="169269" y="418672"/>
                  </a:lnTo>
                  <a:lnTo>
                    <a:pt x="126881" y="463883"/>
                  </a:lnTo>
                  <a:lnTo>
                    <a:pt x="77495" y="486979"/>
                  </a:lnTo>
                  <a:lnTo>
                    <a:pt x="56713" y="488227"/>
                  </a:lnTo>
                  <a:lnTo>
                    <a:pt x="36948" y="483712"/>
                  </a:lnTo>
                  <a:lnTo>
                    <a:pt x="20364" y="473906"/>
                  </a:lnTo>
                  <a:lnTo>
                    <a:pt x="16176" y="465676"/>
                  </a:lnTo>
                  <a:lnTo>
                    <a:pt x="14642" y="444054"/>
                  </a:lnTo>
                  <a:lnTo>
                    <a:pt x="20355" y="411162"/>
                  </a:lnTo>
                  <a:lnTo>
                    <a:pt x="32487" y="392919"/>
                  </a:lnTo>
                  <a:lnTo>
                    <a:pt x="49577" y="378182"/>
                  </a:lnTo>
                  <a:lnTo>
                    <a:pt x="99464" y="355273"/>
                  </a:lnTo>
                  <a:lnTo>
                    <a:pt x="123409" y="357161"/>
                  </a:lnTo>
                  <a:lnTo>
                    <a:pt x="147308" y="365799"/>
                  </a:lnTo>
                  <a:lnTo>
                    <a:pt x="200433" y="397143"/>
                  </a:lnTo>
                  <a:lnTo>
                    <a:pt x="258095" y="433149"/>
                  </a:lnTo>
                  <a:lnTo>
                    <a:pt x="29908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79855" y="642238"/>
              <a:ext cx="50055" cy="157928"/>
            </a:xfrm>
            <a:custGeom>
              <a:avLst/>
              <a:gdLst/>
              <a:ahLst/>
              <a:cxnLst/>
              <a:rect l="0" t="0" r="0" b="0"/>
              <a:pathLst>
                <a:path w="50055" h="157928">
                  <a:moveTo>
                    <a:pt x="0" y="0"/>
                  </a:moveTo>
                  <a:lnTo>
                    <a:pt x="34746" y="37086"/>
                  </a:lnTo>
                  <a:lnTo>
                    <a:pt x="43909" y="55087"/>
                  </a:lnTo>
                  <a:lnTo>
                    <a:pt x="50054" y="90541"/>
                  </a:lnTo>
                  <a:lnTo>
                    <a:pt x="45253" y="113940"/>
                  </a:lnTo>
                  <a:lnTo>
                    <a:pt x="35320" y="133698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15632" y="105284"/>
            <a:ext cx="2726932" cy="684354"/>
            <a:chOff x="4615632" y="105284"/>
            <a:chExt cx="2726932" cy="684354"/>
          </a:xfrm>
        </p:grpSpPr>
        <p:sp>
          <p:nvSpPr>
            <p:cNvPr id="9" name="Freeform 8"/>
            <p:cNvSpPr/>
            <p:nvPr/>
          </p:nvSpPr>
          <p:spPr>
            <a:xfrm>
              <a:off x="4615632" y="105284"/>
              <a:ext cx="409630" cy="576318"/>
            </a:xfrm>
            <a:custGeom>
              <a:avLst/>
              <a:gdLst/>
              <a:ahLst/>
              <a:cxnLst/>
              <a:rect l="0" t="0" r="0" b="0"/>
              <a:pathLst>
                <a:path w="409630" h="576318">
                  <a:moveTo>
                    <a:pt x="101135" y="0"/>
                  </a:moveTo>
                  <a:lnTo>
                    <a:pt x="51636" y="55088"/>
                  </a:lnTo>
                  <a:lnTo>
                    <a:pt x="9856" y="106964"/>
                  </a:lnTo>
                  <a:lnTo>
                    <a:pt x="5187" y="108744"/>
                  </a:lnTo>
                  <a:lnTo>
                    <a:pt x="2075" y="105251"/>
                  </a:lnTo>
                  <a:lnTo>
                    <a:pt x="0" y="98244"/>
                  </a:lnTo>
                  <a:lnTo>
                    <a:pt x="3933" y="81099"/>
                  </a:lnTo>
                  <a:lnTo>
                    <a:pt x="19302" y="54835"/>
                  </a:lnTo>
                  <a:lnTo>
                    <a:pt x="41793" y="32236"/>
                  </a:lnTo>
                  <a:lnTo>
                    <a:pt x="70684" y="13841"/>
                  </a:lnTo>
                  <a:lnTo>
                    <a:pt x="92280" y="6152"/>
                  </a:lnTo>
                  <a:lnTo>
                    <a:pt x="129577" y="2993"/>
                  </a:lnTo>
                  <a:lnTo>
                    <a:pt x="163374" y="10116"/>
                  </a:lnTo>
                  <a:lnTo>
                    <a:pt x="216826" y="39475"/>
                  </a:lnTo>
                  <a:lnTo>
                    <a:pt x="242908" y="65509"/>
                  </a:lnTo>
                  <a:lnTo>
                    <a:pt x="251882" y="88387"/>
                  </a:lnTo>
                  <a:lnTo>
                    <a:pt x="254701" y="114153"/>
                  </a:lnTo>
                  <a:lnTo>
                    <a:pt x="248541" y="153796"/>
                  </a:lnTo>
                  <a:lnTo>
                    <a:pt x="232418" y="187119"/>
                  </a:lnTo>
                  <a:lnTo>
                    <a:pt x="199127" y="227340"/>
                  </a:lnTo>
                  <a:lnTo>
                    <a:pt x="172673" y="243355"/>
                  </a:lnTo>
                  <a:lnTo>
                    <a:pt x="142608" y="255509"/>
                  </a:lnTo>
                  <a:lnTo>
                    <a:pt x="138142" y="255738"/>
                  </a:lnTo>
                  <a:lnTo>
                    <a:pt x="137505" y="253550"/>
                  </a:lnTo>
                  <a:lnTo>
                    <a:pt x="139420" y="249752"/>
                  </a:lnTo>
                  <a:lnTo>
                    <a:pt x="154025" y="245532"/>
                  </a:lnTo>
                  <a:lnTo>
                    <a:pt x="214858" y="237705"/>
                  </a:lnTo>
                  <a:lnTo>
                    <a:pt x="278226" y="255839"/>
                  </a:lnTo>
                  <a:lnTo>
                    <a:pt x="321859" y="279737"/>
                  </a:lnTo>
                  <a:lnTo>
                    <a:pt x="369237" y="327173"/>
                  </a:lnTo>
                  <a:lnTo>
                    <a:pt x="397852" y="377059"/>
                  </a:lnTo>
                  <a:lnTo>
                    <a:pt x="409629" y="416918"/>
                  </a:lnTo>
                  <a:lnTo>
                    <a:pt x="406750" y="451475"/>
                  </a:lnTo>
                  <a:lnTo>
                    <a:pt x="397318" y="483941"/>
                  </a:lnTo>
                  <a:lnTo>
                    <a:pt x="373763" y="523233"/>
                  </a:lnTo>
                  <a:lnTo>
                    <a:pt x="346580" y="553871"/>
                  </a:lnTo>
                  <a:lnTo>
                    <a:pt x="320088" y="569782"/>
                  </a:lnTo>
                  <a:lnTo>
                    <a:pt x="284423" y="576317"/>
                  </a:lnTo>
                  <a:lnTo>
                    <a:pt x="244219" y="572663"/>
                  </a:lnTo>
                  <a:lnTo>
                    <a:pt x="197118" y="552543"/>
                  </a:lnTo>
                  <a:lnTo>
                    <a:pt x="136338" y="521791"/>
                  </a:lnTo>
                  <a:lnTo>
                    <a:pt x="122191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27999" y="200041"/>
              <a:ext cx="324042" cy="467163"/>
            </a:xfrm>
            <a:custGeom>
              <a:avLst/>
              <a:gdLst/>
              <a:ahLst/>
              <a:cxnLst/>
              <a:rect l="0" t="0" r="0" b="0"/>
              <a:pathLst>
                <a:path w="324042" h="467163">
                  <a:moveTo>
                    <a:pt x="115192" y="0"/>
                  </a:moveTo>
                  <a:lnTo>
                    <a:pt x="91146" y="9575"/>
                  </a:lnTo>
                  <a:lnTo>
                    <a:pt x="69723" y="27534"/>
                  </a:lnTo>
                  <a:lnTo>
                    <a:pt x="49727" y="54561"/>
                  </a:lnTo>
                  <a:lnTo>
                    <a:pt x="28077" y="111127"/>
                  </a:lnTo>
                  <a:lnTo>
                    <a:pt x="9989" y="170958"/>
                  </a:lnTo>
                  <a:lnTo>
                    <a:pt x="1475" y="230691"/>
                  </a:lnTo>
                  <a:lnTo>
                    <a:pt x="0" y="281523"/>
                  </a:lnTo>
                  <a:lnTo>
                    <a:pt x="9077" y="342695"/>
                  </a:lnTo>
                  <a:lnTo>
                    <a:pt x="29067" y="396719"/>
                  </a:lnTo>
                  <a:lnTo>
                    <a:pt x="39480" y="418475"/>
                  </a:lnTo>
                  <a:lnTo>
                    <a:pt x="55806" y="435943"/>
                  </a:lnTo>
                  <a:lnTo>
                    <a:pt x="94883" y="457816"/>
                  </a:lnTo>
                  <a:lnTo>
                    <a:pt x="115525" y="465906"/>
                  </a:lnTo>
                  <a:lnTo>
                    <a:pt x="136397" y="467162"/>
                  </a:lnTo>
                  <a:lnTo>
                    <a:pt x="170998" y="458173"/>
                  </a:lnTo>
                  <a:lnTo>
                    <a:pt x="196147" y="445788"/>
                  </a:lnTo>
                  <a:lnTo>
                    <a:pt x="237768" y="409241"/>
                  </a:lnTo>
                  <a:lnTo>
                    <a:pt x="282199" y="356619"/>
                  </a:lnTo>
                  <a:lnTo>
                    <a:pt x="306152" y="304366"/>
                  </a:lnTo>
                  <a:lnTo>
                    <a:pt x="317047" y="276824"/>
                  </a:lnTo>
                  <a:lnTo>
                    <a:pt x="324041" y="221014"/>
                  </a:lnTo>
                  <a:lnTo>
                    <a:pt x="319833" y="159341"/>
                  </a:lnTo>
                  <a:lnTo>
                    <a:pt x="305418" y="113763"/>
                  </a:lnTo>
                  <a:lnTo>
                    <a:pt x="264418" y="56878"/>
                  </a:lnTo>
                  <a:lnTo>
                    <a:pt x="248196" y="41657"/>
                  </a:lnTo>
                  <a:lnTo>
                    <a:pt x="198911" y="18412"/>
                  </a:lnTo>
                  <a:lnTo>
                    <a:pt x="178137" y="17152"/>
                  </a:lnTo>
                  <a:lnTo>
                    <a:pt x="14677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53879" y="132940"/>
              <a:ext cx="253493" cy="509359"/>
            </a:xfrm>
            <a:custGeom>
              <a:avLst/>
              <a:gdLst/>
              <a:ahLst/>
              <a:cxnLst/>
              <a:rect l="0" t="0" r="0" b="0"/>
              <a:pathLst>
                <a:path w="253493" h="509359">
                  <a:moveTo>
                    <a:pt x="236794" y="119743"/>
                  </a:moveTo>
                  <a:lnTo>
                    <a:pt x="220026" y="125333"/>
                  </a:lnTo>
                  <a:lnTo>
                    <a:pt x="205555" y="140555"/>
                  </a:lnTo>
                  <a:lnTo>
                    <a:pt x="170159" y="194580"/>
                  </a:lnTo>
                  <a:lnTo>
                    <a:pt x="145166" y="247003"/>
                  </a:lnTo>
                  <a:lnTo>
                    <a:pt x="123029" y="302419"/>
                  </a:lnTo>
                  <a:lnTo>
                    <a:pt x="108590" y="349994"/>
                  </a:lnTo>
                  <a:lnTo>
                    <a:pt x="102492" y="401136"/>
                  </a:lnTo>
                  <a:lnTo>
                    <a:pt x="108836" y="454007"/>
                  </a:lnTo>
                  <a:lnTo>
                    <a:pt x="119202" y="486286"/>
                  </a:lnTo>
                  <a:lnTo>
                    <a:pt x="130329" y="503360"/>
                  </a:lnTo>
                  <a:lnTo>
                    <a:pt x="138911" y="507679"/>
                  </a:lnTo>
                  <a:lnTo>
                    <a:pt x="160925" y="509358"/>
                  </a:lnTo>
                  <a:lnTo>
                    <a:pt x="194037" y="498137"/>
                  </a:lnTo>
                  <a:lnTo>
                    <a:pt x="220486" y="479995"/>
                  </a:lnTo>
                  <a:lnTo>
                    <a:pt x="243141" y="448623"/>
                  </a:lnTo>
                  <a:lnTo>
                    <a:pt x="253492" y="409692"/>
                  </a:lnTo>
                  <a:lnTo>
                    <a:pt x="250971" y="368521"/>
                  </a:lnTo>
                  <a:lnTo>
                    <a:pt x="237226" y="332275"/>
                  </a:lnTo>
                  <a:lnTo>
                    <a:pt x="218334" y="304898"/>
                  </a:lnTo>
                  <a:lnTo>
                    <a:pt x="181415" y="274687"/>
                  </a:lnTo>
                  <a:lnTo>
                    <a:pt x="130275" y="246189"/>
                  </a:lnTo>
                  <a:lnTo>
                    <a:pt x="69562" y="203768"/>
                  </a:lnTo>
                  <a:lnTo>
                    <a:pt x="15857" y="160213"/>
                  </a:lnTo>
                  <a:lnTo>
                    <a:pt x="4069" y="136950"/>
                  </a:lnTo>
                  <a:lnTo>
                    <a:pt x="0" y="112183"/>
                  </a:lnTo>
                  <a:lnTo>
                    <a:pt x="2091" y="89477"/>
                  </a:lnTo>
                  <a:lnTo>
                    <a:pt x="15434" y="56963"/>
                  </a:lnTo>
                  <a:lnTo>
                    <a:pt x="34206" y="30692"/>
                  </a:lnTo>
                  <a:lnTo>
                    <a:pt x="60175" y="13679"/>
                  </a:lnTo>
                  <a:lnTo>
                    <a:pt x="90096" y="1229"/>
                  </a:lnTo>
                  <a:lnTo>
                    <a:pt x="110764" y="0"/>
                  </a:lnTo>
                  <a:lnTo>
                    <a:pt x="131648" y="4523"/>
                  </a:lnTo>
                  <a:lnTo>
                    <a:pt x="161966" y="20223"/>
                  </a:lnTo>
                  <a:lnTo>
                    <a:pt x="178581" y="33008"/>
                  </a:lnTo>
                  <a:lnTo>
                    <a:pt x="195499" y="58949"/>
                  </a:lnTo>
                  <a:lnTo>
                    <a:pt x="215737" y="119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22300" y="600124"/>
              <a:ext cx="38426" cy="189514"/>
            </a:xfrm>
            <a:custGeom>
              <a:avLst/>
              <a:gdLst/>
              <a:ahLst/>
              <a:cxnLst/>
              <a:rect l="0" t="0" r="0" b="0"/>
              <a:pathLst>
                <a:path w="38426" h="189514">
                  <a:moveTo>
                    <a:pt x="0" y="0"/>
                  </a:moveTo>
                  <a:lnTo>
                    <a:pt x="25194" y="55045"/>
                  </a:lnTo>
                  <a:lnTo>
                    <a:pt x="38425" y="106453"/>
                  </a:lnTo>
                  <a:lnTo>
                    <a:pt x="37902" y="144625"/>
                  </a:lnTo>
                  <a:lnTo>
                    <a:pt x="35796" y="156078"/>
                  </a:lnTo>
                  <a:lnTo>
                    <a:pt x="30884" y="16488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74984" y="170381"/>
              <a:ext cx="264803" cy="503443"/>
            </a:xfrm>
            <a:custGeom>
              <a:avLst/>
              <a:gdLst/>
              <a:ahLst/>
              <a:cxnLst/>
              <a:rect l="0" t="0" r="0" b="0"/>
              <a:pathLst>
                <a:path w="264803" h="503443">
                  <a:moveTo>
                    <a:pt x="0" y="71774"/>
                  </a:moveTo>
                  <a:lnTo>
                    <a:pt x="58617" y="66185"/>
                  </a:lnTo>
                  <a:lnTo>
                    <a:pt x="118333" y="50443"/>
                  </a:lnTo>
                  <a:lnTo>
                    <a:pt x="179099" y="31964"/>
                  </a:lnTo>
                  <a:lnTo>
                    <a:pt x="240553" y="963"/>
                  </a:lnTo>
                  <a:lnTo>
                    <a:pt x="249276" y="0"/>
                  </a:lnTo>
                  <a:lnTo>
                    <a:pt x="256261" y="2868"/>
                  </a:lnTo>
                  <a:lnTo>
                    <a:pt x="262088" y="8289"/>
                  </a:lnTo>
                  <a:lnTo>
                    <a:pt x="264802" y="15413"/>
                  </a:lnTo>
                  <a:lnTo>
                    <a:pt x="264699" y="32686"/>
                  </a:lnTo>
                  <a:lnTo>
                    <a:pt x="253931" y="81947"/>
                  </a:lnTo>
                  <a:lnTo>
                    <a:pt x="236936" y="129900"/>
                  </a:lnTo>
                  <a:lnTo>
                    <a:pt x="213352" y="192267"/>
                  </a:lnTo>
                  <a:lnTo>
                    <a:pt x="191492" y="250253"/>
                  </a:lnTo>
                  <a:lnTo>
                    <a:pt x="177102" y="306371"/>
                  </a:lnTo>
                  <a:lnTo>
                    <a:pt x="159839" y="361863"/>
                  </a:lnTo>
                  <a:lnTo>
                    <a:pt x="139907" y="415349"/>
                  </a:lnTo>
                  <a:lnTo>
                    <a:pt x="116676" y="477370"/>
                  </a:lnTo>
                  <a:lnTo>
                    <a:pt x="105285" y="503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59974" y="221098"/>
              <a:ext cx="394120" cy="497426"/>
            </a:xfrm>
            <a:custGeom>
              <a:avLst/>
              <a:gdLst/>
              <a:ahLst/>
              <a:cxnLst/>
              <a:rect l="0" t="0" r="0" b="0"/>
              <a:pathLst>
                <a:path w="394120" h="497426">
                  <a:moveTo>
                    <a:pt x="88793" y="0"/>
                  </a:moveTo>
                  <a:lnTo>
                    <a:pt x="59484" y="58617"/>
                  </a:lnTo>
                  <a:lnTo>
                    <a:pt x="33567" y="112791"/>
                  </a:lnTo>
                  <a:lnTo>
                    <a:pt x="15968" y="168552"/>
                  </a:lnTo>
                  <a:lnTo>
                    <a:pt x="12167" y="182558"/>
                  </a:lnTo>
                  <a:lnTo>
                    <a:pt x="8463" y="188386"/>
                  </a:lnTo>
                  <a:lnTo>
                    <a:pt x="4824" y="188762"/>
                  </a:lnTo>
                  <a:lnTo>
                    <a:pt x="1228" y="185502"/>
                  </a:lnTo>
                  <a:lnTo>
                    <a:pt x="0" y="179820"/>
                  </a:lnTo>
                  <a:lnTo>
                    <a:pt x="1756" y="164148"/>
                  </a:lnTo>
                  <a:lnTo>
                    <a:pt x="23980" y="106913"/>
                  </a:lnTo>
                  <a:lnTo>
                    <a:pt x="44925" y="63493"/>
                  </a:lnTo>
                  <a:lnTo>
                    <a:pt x="64746" y="37270"/>
                  </a:lnTo>
                  <a:lnTo>
                    <a:pt x="91026" y="20272"/>
                  </a:lnTo>
                  <a:lnTo>
                    <a:pt x="110842" y="17978"/>
                  </a:lnTo>
                  <a:lnTo>
                    <a:pt x="130178" y="22028"/>
                  </a:lnTo>
                  <a:lnTo>
                    <a:pt x="146571" y="31627"/>
                  </a:lnTo>
                  <a:lnTo>
                    <a:pt x="190403" y="88632"/>
                  </a:lnTo>
                  <a:lnTo>
                    <a:pt x="210206" y="151258"/>
                  </a:lnTo>
                  <a:lnTo>
                    <a:pt x="220564" y="203655"/>
                  </a:lnTo>
                  <a:lnTo>
                    <a:pt x="224152" y="257394"/>
                  </a:lnTo>
                  <a:lnTo>
                    <a:pt x="224046" y="314911"/>
                  </a:lnTo>
                  <a:lnTo>
                    <a:pt x="214121" y="374333"/>
                  </a:lnTo>
                  <a:lnTo>
                    <a:pt x="195307" y="425802"/>
                  </a:lnTo>
                  <a:lnTo>
                    <a:pt x="175855" y="461516"/>
                  </a:lnTo>
                  <a:lnTo>
                    <a:pt x="159072" y="477299"/>
                  </a:lnTo>
                  <a:lnTo>
                    <a:pt x="119702" y="496964"/>
                  </a:lnTo>
                  <a:lnTo>
                    <a:pt x="110569" y="497425"/>
                  </a:lnTo>
                  <a:lnTo>
                    <a:pt x="94181" y="491699"/>
                  </a:lnTo>
                  <a:lnTo>
                    <a:pt x="71802" y="475322"/>
                  </a:lnTo>
                  <a:lnTo>
                    <a:pt x="63693" y="456139"/>
                  </a:lnTo>
                  <a:lnTo>
                    <a:pt x="61260" y="432016"/>
                  </a:lnTo>
                  <a:lnTo>
                    <a:pt x="64078" y="405696"/>
                  </a:lnTo>
                  <a:lnTo>
                    <a:pt x="72349" y="384640"/>
                  </a:lnTo>
                  <a:lnTo>
                    <a:pt x="77831" y="375750"/>
                  </a:lnTo>
                  <a:lnTo>
                    <a:pt x="93279" y="362752"/>
                  </a:lnTo>
                  <a:lnTo>
                    <a:pt x="131793" y="344876"/>
                  </a:lnTo>
                  <a:lnTo>
                    <a:pt x="168344" y="339272"/>
                  </a:lnTo>
                  <a:lnTo>
                    <a:pt x="221447" y="345783"/>
                  </a:lnTo>
                  <a:lnTo>
                    <a:pt x="266944" y="361454"/>
                  </a:lnTo>
                  <a:lnTo>
                    <a:pt x="309726" y="381144"/>
                  </a:lnTo>
                  <a:lnTo>
                    <a:pt x="347017" y="387062"/>
                  </a:lnTo>
                  <a:lnTo>
                    <a:pt x="39411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27486" y="242155"/>
              <a:ext cx="315078" cy="488303"/>
            </a:xfrm>
            <a:custGeom>
              <a:avLst/>
              <a:gdLst/>
              <a:ahLst/>
              <a:cxnLst/>
              <a:rect l="0" t="0" r="0" b="0"/>
              <a:pathLst>
                <a:path w="315078" h="488303">
                  <a:moveTo>
                    <a:pt x="216120" y="0"/>
                  </a:moveTo>
                  <a:lnTo>
                    <a:pt x="173429" y="3119"/>
                  </a:lnTo>
                  <a:lnTo>
                    <a:pt x="120600" y="14654"/>
                  </a:lnTo>
                  <a:lnTo>
                    <a:pt x="63414" y="18622"/>
                  </a:lnTo>
                  <a:lnTo>
                    <a:pt x="29324" y="15786"/>
                  </a:lnTo>
                  <a:lnTo>
                    <a:pt x="11826" y="23004"/>
                  </a:lnTo>
                  <a:lnTo>
                    <a:pt x="6224" y="30544"/>
                  </a:lnTo>
                  <a:lnTo>
                    <a:pt x="0" y="51400"/>
                  </a:lnTo>
                  <a:lnTo>
                    <a:pt x="2086" y="83860"/>
                  </a:lnTo>
                  <a:lnTo>
                    <a:pt x="16546" y="139941"/>
                  </a:lnTo>
                  <a:lnTo>
                    <a:pt x="19900" y="152956"/>
                  </a:lnTo>
                  <a:lnTo>
                    <a:pt x="24475" y="159292"/>
                  </a:lnTo>
                  <a:lnTo>
                    <a:pt x="29866" y="161177"/>
                  </a:lnTo>
                  <a:lnTo>
                    <a:pt x="35798" y="160094"/>
                  </a:lnTo>
                  <a:lnTo>
                    <a:pt x="64471" y="143884"/>
                  </a:lnTo>
                  <a:lnTo>
                    <a:pt x="87109" y="139988"/>
                  </a:lnTo>
                  <a:lnTo>
                    <a:pt x="145189" y="148734"/>
                  </a:lnTo>
                  <a:lnTo>
                    <a:pt x="204570" y="165122"/>
                  </a:lnTo>
                  <a:lnTo>
                    <a:pt x="226195" y="172044"/>
                  </a:lnTo>
                  <a:lnTo>
                    <a:pt x="244384" y="185258"/>
                  </a:lnTo>
                  <a:lnTo>
                    <a:pt x="275126" y="222338"/>
                  </a:lnTo>
                  <a:lnTo>
                    <a:pt x="303184" y="284378"/>
                  </a:lnTo>
                  <a:lnTo>
                    <a:pt x="314186" y="315887"/>
                  </a:lnTo>
                  <a:lnTo>
                    <a:pt x="315077" y="336926"/>
                  </a:lnTo>
                  <a:lnTo>
                    <a:pt x="299792" y="400084"/>
                  </a:lnTo>
                  <a:lnTo>
                    <a:pt x="291912" y="419971"/>
                  </a:lnTo>
                  <a:lnTo>
                    <a:pt x="261095" y="459128"/>
                  </a:lnTo>
                  <a:lnTo>
                    <a:pt x="234905" y="475030"/>
                  </a:lnTo>
                  <a:lnTo>
                    <a:pt x="204919" y="487150"/>
                  </a:lnTo>
                  <a:lnTo>
                    <a:pt x="184235" y="488302"/>
                  </a:lnTo>
                  <a:lnTo>
                    <a:pt x="142361" y="479510"/>
                  </a:lnTo>
                  <a:lnTo>
                    <a:pt x="79244" y="450566"/>
                  </a:lnTo>
                  <a:lnTo>
                    <a:pt x="2660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3499949" y="747523"/>
            <a:ext cx="267034" cy="42115"/>
          </a:xfrm>
          <a:custGeom>
            <a:avLst/>
            <a:gdLst/>
            <a:ahLst/>
            <a:cxnLst/>
            <a:rect l="0" t="0" r="0" b="0"/>
            <a:pathLst>
              <a:path w="267034" h="42115">
                <a:moveTo>
                  <a:pt x="27097" y="31585"/>
                </a:moveTo>
                <a:lnTo>
                  <a:pt x="90548" y="14797"/>
                </a:lnTo>
                <a:lnTo>
                  <a:pt x="138054" y="11793"/>
                </a:lnTo>
                <a:lnTo>
                  <a:pt x="200270" y="7659"/>
                </a:lnTo>
                <a:lnTo>
                  <a:pt x="258226" y="1513"/>
                </a:lnTo>
                <a:lnTo>
                  <a:pt x="264241" y="1008"/>
                </a:lnTo>
                <a:lnTo>
                  <a:pt x="263572" y="672"/>
                </a:lnTo>
                <a:lnTo>
                  <a:pt x="217698" y="133"/>
                </a:lnTo>
                <a:lnTo>
                  <a:pt x="161170" y="39"/>
                </a:lnTo>
                <a:lnTo>
                  <a:pt x="111146" y="12"/>
                </a:lnTo>
                <a:lnTo>
                  <a:pt x="58387" y="7238"/>
                </a:lnTo>
                <a:lnTo>
                  <a:pt x="21421" y="9553"/>
                </a:lnTo>
                <a:lnTo>
                  <a:pt x="22143" y="9878"/>
                </a:lnTo>
                <a:lnTo>
                  <a:pt x="75275" y="9273"/>
                </a:lnTo>
                <a:lnTo>
                  <a:pt x="130330" y="2178"/>
                </a:lnTo>
                <a:lnTo>
                  <a:pt x="187536" y="645"/>
                </a:lnTo>
                <a:lnTo>
                  <a:pt x="242701" y="191"/>
                </a:lnTo>
                <a:lnTo>
                  <a:pt x="264471" y="85"/>
                </a:lnTo>
                <a:lnTo>
                  <a:pt x="217728" y="11"/>
                </a:lnTo>
                <a:lnTo>
                  <a:pt x="161180" y="3"/>
                </a:lnTo>
                <a:lnTo>
                  <a:pt x="99971" y="1"/>
                </a:lnTo>
                <a:lnTo>
                  <a:pt x="42575" y="0"/>
                </a:lnTo>
                <a:lnTo>
                  <a:pt x="99850" y="0"/>
                </a:lnTo>
                <a:lnTo>
                  <a:pt x="152769" y="1170"/>
                </a:lnTo>
                <a:lnTo>
                  <a:pt x="206989" y="8333"/>
                </a:lnTo>
                <a:lnTo>
                  <a:pt x="267033" y="10239"/>
                </a:lnTo>
                <a:lnTo>
                  <a:pt x="218066" y="10490"/>
                </a:lnTo>
                <a:lnTo>
                  <a:pt x="161280" y="16106"/>
                </a:lnTo>
                <a:lnTo>
                  <a:pt x="111179" y="19590"/>
                </a:lnTo>
                <a:lnTo>
                  <a:pt x="55520" y="20622"/>
                </a:lnTo>
                <a:lnTo>
                  <a:pt x="0" y="28207"/>
                </a:lnTo>
                <a:lnTo>
                  <a:pt x="843" y="29333"/>
                </a:lnTo>
                <a:lnTo>
                  <a:pt x="55356" y="31289"/>
                </a:lnTo>
                <a:lnTo>
                  <a:pt x="117601" y="31527"/>
                </a:lnTo>
                <a:lnTo>
                  <a:pt x="180025" y="37163"/>
                </a:lnTo>
                <a:lnTo>
                  <a:pt x="237009" y="36248"/>
                </a:lnTo>
                <a:lnTo>
                  <a:pt x="251413" y="38337"/>
                </a:lnTo>
                <a:lnTo>
                  <a:pt x="250341" y="37256"/>
                </a:lnTo>
                <a:lnTo>
                  <a:pt x="246116" y="35366"/>
                </a:lnTo>
                <a:lnTo>
                  <a:pt x="184635" y="32083"/>
                </a:lnTo>
                <a:lnTo>
                  <a:pt x="136556" y="31733"/>
                </a:lnTo>
                <a:lnTo>
                  <a:pt x="77857" y="34749"/>
                </a:lnTo>
                <a:lnTo>
                  <a:pt x="22250" y="39932"/>
                </a:lnTo>
                <a:lnTo>
                  <a:pt x="1546" y="39974"/>
                </a:lnTo>
                <a:lnTo>
                  <a:pt x="4214" y="38348"/>
                </a:lnTo>
                <a:lnTo>
                  <a:pt x="39034" y="33589"/>
                </a:lnTo>
                <a:lnTo>
                  <a:pt x="93805" y="32179"/>
                </a:lnTo>
                <a:lnTo>
                  <a:pt x="135124" y="33019"/>
                </a:lnTo>
                <a:lnTo>
                  <a:pt x="180784" y="37292"/>
                </a:lnTo>
                <a:lnTo>
                  <a:pt x="243415" y="41161"/>
                </a:lnTo>
                <a:lnTo>
                  <a:pt x="245009" y="41479"/>
                </a:lnTo>
                <a:lnTo>
                  <a:pt x="237667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180448" y="1326590"/>
            <a:ext cx="9950139" cy="799152"/>
            <a:chOff x="180448" y="1326590"/>
            <a:chExt cx="9950139" cy="799152"/>
          </a:xfrm>
        </p:grpSpPr>
        <p:sp>
          <p:nvSpPr>
            <p:cNvPr id="18" name="Freeform 17"/>
            <p:cNvSpPr/>
            <p:nvPr/>
          </p:nvSpPr>
          <p:spPr>
            <a:xfrm>
              <a:off x="180448" y="1358176"/>
              <a:ext cx="240692" cy="501249"/>
            </a:xfrm>
            <a:custGeom>
              <a:avLst/>
              <a:gdLst/>
              <a:ahLst/>
              <a:cxnLst/>
              <a:rect l="0" t="0" r="0" b="0"/>
              <a:pathLst>
                <a:path w="240692" h="501249">
                  <a:moveTo>
                    <a:pt x="19593" y="147399"/>
                  </a:moveTo>
                  <a:lnTo>
                    <a:pt x="11260" y="196329"/>
                  </a:lnTo>
                  <a:lnTo>
                    <a:pt x="9715" y="247294"/>
                  </a:lnTo>
                  <a:lnTo>
                    <a:pt x="12377" y="306849"/>
                  </a:lnTo>
                  <a:lnTo>
                    <a:pt x="17455" y="368948"/>
                  </a:lnTo>
                  <a:lnTo>
                    <a:pt x="18959" y="428682"/>
                  </a:lnTo>
                  <a:lnTo>
                    <a:pt x="19405" y="480306"/>
                  </a:lnTo>
                  <a:lnTo>
                    <a:pt x="19510" y="501248"/>
                  </a:lnTo>
                  <a:lnTo>
                    <a:pt x="16457" y="476565"/>
                  </a:lnTo>
                  <a:lnTo>
                    <a:pt x="10525" y="426629"/>
                  </a:lnTo>
                  <a:lnTo>
                    <a:pt x="9353" y="363299"/>
                  </a:lnTo>
                  <a:lnTo>
                    <a:pt x="9150" y="311845"/>
                  </a:lnTo>
                  <a:lnTo>
                    <a:pt x="9090" y="260724"/>
                  </a:lnTo>
                  <a:lnTo>
                    <a:pt x="5950" y="200936"/>
                  </a:lnTo>
                  <a:lnTo>
                    <a:pt x="0" y="144066"/>
                  </a:lnTo>
                  <a:lnTo>
                    <a:pt x="5426" y="119011"/>
                  </a:lnTo>
                  <a:lnTo>
                    <a:pt x="10148" y="107417"/>
                  </a:lnTo>
                  <a:lnTo>
                    <a:pt x="17976" y="98517"/>
                  </a:lnTo>
                  <a:lnTo>
                    <a:pt x="71791" y="66020"/>
                  </a:lnTo>
                  <a:lnTo>
                    <a:pt x="124819" y="42951"/>
                  </a:lnTo>
                  <a:lnTo>
                    <a:pt x="184748" y="17441"/>
                  </a:lnTo>
                  <a:lnTo>
                    <a:pt x="2406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0041" y="1663502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62914" y="17958"/>
                  </a:lnTo>
                  <a:lnTo>
                    <a:pt x="32679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9025" y="1705616"/>
              <a:ext cx="15620" cy="115815"/>
            </a:xfrm>
            <a:custGeom>
              <a:avLst/>
              <a:gdLst/>
              <a:ahLst/>
              <a:cxnLst/>
              <a:rect l="0" t="0" r="0" b="0"/>
              <a:pathLst>
                <a:path w="15620" h="115815">
                  <a:moveTo>
                    <a:pt x="0" y="0"/>
                  </a:moveTo>
                  <a:lnTo>
                    <a:pt x="3120" y="42692"/>
                  </a:lnTo>
                  <a:lnTo>
                    <a:pt x="15619" y="9249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554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782" y="1677363"/>
              <a:ext cx="130235" cy="134979"/>
            </a:xfrm>
            <a:custGeom>
              <a:avLst/>
              <a:gdLst/>
              <a:ahLst/>
              <a:cxnLst/>
              <a:rect l="0" t="0" r="0" b="0"/>
              <a:pathLst>
                <a:path w="130235" h="134979">
                  <a:moveTo>
                    <a:pt x="0" y="38782"/>
                  </a:moveTo>
                  <a:lnTo>
                    <a:pt x="5589" y="97399"/>
                  </a:lnTo>
                  <a:lnTo>
                    <a:pt x="14654" y="132189"/>
                  </a:lnTo>
                  <a:lnTo>
                    <a:pt x="14449" y="134978"/>
                  </a:lnTo>
                  <a:lnTo>
                    <a:pt x="7981" y="125599"/>
                  </a:lnTo>
                  <a:lnTo>
                    <a:pt x="2365" y="94011"/>
                  </a:lnTo>
                  <a:lnTo>
                    <a:pt x="8872" y="49821"/>
                  </a:lnTo>
                  <a:lnTo>
                    <a:pt x="14862" y="28480"/>
                  </a:lnTo>
                  <a:lnTo>
                    <a:pt x="20436" y="20216"/>
                  </a:lnTo>
                  <a:lnTo>
                    <a:pt x="35989" y="7913"/>
                  </a:lnTo>
                  <a:lnTo>
                    <a:pt x="70065" y="0"/>
                  </a:lnTo>
                  <a:lnTo>
                    <a:pt x="80635" y="2399"/>
                  </a:lnTo>
                  <a:lnTo>
                    <a:pt x="98619" y="14423"/>
                  </a:lnTo>
                  <a:lnTo>
                    <a:pt x="116308" y="40923"/>
                  </a:lnTo>
                  <a:lnTo>
                    <a:pt x="128958" y="71001"/>
                  </a:lnTo>
                  <a:lnTo>
                    <a:pt x="130234" y="91706"/>
                  </a:lnTo>
                  <a:lnTo>
                    <a:pt x="126342" y="133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5250" y="1384673"/>
              <a:ext cx="134916" cy="446088"/>
            </a:xfrm>
            <a:custGeom>
              <a:avLst/>
              <a:gdLst/>
              <a:ahLst/>
              <a:cxnLst/>
              <a:rect l="0" t="0" r="0" b="0"/>
              <a:pathLst>
                <a:path w="134916" h="446088">
                  <a:moveTo>
                    <a:pt x="103330" y="310415"/>
                  </a:moveTo>
                  <a:lnTo>
                    <a:pt x="93755" y="286368"/>
                  </a:lnTo>
                  <a:lnTo>
                    <a:pt x="83086" y="272041"/>
                  </a:lnTo>
                  <a:lnTo>
                    <a:pt x="74626" y="268455"/>
                  </a:lnTo>
                  <a:lnTo>
                    <a:pt x="52748" y="267589"/>
                  </a:lnTo>
                  <a:lnTo>
                    <a:pt x="42703" y="271336"/>
                  </a:lnTo>
                  <a:lnTo>
                    <a:pt x="25302" y="284857"/>
                  </a:lnTo>
                  <a:lnTo>
                    <a:pt x="7941" y="312201"/>
                  </a:lnTo>
                  <a:lnTo>
                    <a:pt x="0" y="361287"/>
                  </a:lnTo>
                  <a:lnTo>
                    <a:pt x="1551" y="412924"/>
                  </a:lnTo>
                  <a:lnTo>
                    <a:pt x="3891" y="424377"/>
                  </a:lnTo>
                  <a:lnTo>
                    <a:pt x="8962" y="433183"/>
                  </a:lnTo>
                  <a:lnTo>
                    <a:pt x="23954" y="446087"/>
                  </a:lnTo>
                  <a:lnTo>
                    <a:pt x="31695" y="445316"/>
                  </a:lnTo>
                  <a:lnTo>
                    <a:pt x="39196" y="440123"/>
                  </a:lnTo>
                  <a:lnTo>
                    <a:pt x="52599" y="423045"/>
                  </a:lnTo>
                  <a:lnTo>
                    <a:pt x="79485" y="361608"/>
                  </a:lnTo>
                  <a:lnTo>
                    <a:pt x="95225" y="321814"/>
                  </a:lnTo>
                  <a:lnTo>
                    <a:pt x="100928" y="273498"/>
                  </a:lnTo>
                  <a:lnTo>
                    <a:pt x="102618" y="220968"/>
                  </a:lnTo>
                  <a:lnTo>
                    <a:pt x="101949" y="162639"/>
                  </a:lnTo>
                  <a:lnTo>
                    <a:pt x="94862" y="108962"/>
                  </a:lnTo>
                  <a:lnTo>
                    <a:pt x="81987" y="51429"/>
                  </a:lnTo>
                  <a:lnTo>
                    <a:pt x="68178" y="5923"/>
                  </a:lnTo>
                  <a:lnTo>
                    <a:pt x="63518" y="966"/>
                  </a:lnTo>
                  <a:lnTo>
                    <a:pt x="58071" y="0"/>
                  </a:lnTo>
                  <a:lnTo>
                    <a:pt x="52100" y="1696"/>
                  </a:lnTo>
                  <a:lnTo>
                    <a:pt x="48120" y="8676"/>
                  </a:lnTo>
                  <a:lnTo>
                    <a:pt x="41731" y="61906"/>
                  </a:lnTo>
                  <a:lnTo>
                    <a:pt x="43744" y="111610"/>
                  </a:lnTo>
                  <a:lnTo>
                    <a:pt x="54905" y="169629"/>
                  </a:lnTo>
                  <a:lnTo>
                    <a:pt x="71838" y="231910"/>
                  </a:lnTo>
                  <a:lnTo>
                    <a:pt x="85801" y="291918"/>
                  </a:lnTo>
                  <a:lnTo>
                    <a:pt x="108229" y="346492"/>
                  </a:lnTo>
                  <a:lnTo>
                    <a:pt x="134915" y="384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52545" y="1421347"/>
              <a:ext cx="16119" cy="347441"/>
            </a:xfrm>
            <a:custGeom>
              <a:avLst/>
              <a:gdLst/>
              <a:ahLst/>
              <a:cxnLst/>
              <a:rect l="0" t="0" r="0" b="0"/>
              <a:pathLst>
                <a:path w="16119" h="347441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59" y="91015"/>
                  </a:lnTo>
                  <a:lnTo>
                    <a:pt x="5284" y="149410"/>
                  </a:lnTo>
                  <a:lnTo>
                    <a:pt x="5499" y="211165"/>
                  </a:lnTo>
                  <a:lnTo>
                    <a:pt x="11152" y="262739"/>
                  </a:lnTo>
                  <a:lnTo>
                    <a:pt x="15137" y="318577"/>
                  </a:lnTo>
                  <a:lnTo>
                    <a:pt x="1611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52849" y="158980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6080" y="10094"/>
                  </a:lnTo>
                  <a:lnTo>
                    <a:pt x="65720" y="10400"/>
                  </a:lnTo>
                  <a:lnTo>
                    <a:pt x="11081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84476" y="1389761"/>
              <a:ext cx="326385" cy="371518"/>
            </a:xfrm>
            <a:custGeom>
              <a:avLst/>
              <a:gdLst/>
              <a:ahLst/>
              <a:cxnLst/>
              <a:rect l="0" t="0" r="0" b="0"/>
              <a:pathLst>
                <a:path w="326385" h="371518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5684" y="154167"/>
                  </a:lnTo>
                  <a:lnTo>
                    <a:pt x="25055" y="205167"/>
                  </a:lnTo>
                  <a:lnTo>
                    <a:pt x="30296" y="268471"/>
                  </a:lnTo>
                  <a:lnTo>
                    <a:pt x="31331" y="326036"/>
                  </a:lnTo>
                  <a:lnTo>
                    <a:pt x="31416" y="340190"/>
                  </a:lnTo>
                  <a:lnTo>
                    <a:pt x="29133" y="347286"/>
                  </a:lnTo>
                  <a:lnTo>
                    <a:pt x="25271" y="349677"/>
                  </a:lnTo>
                  <a:lnTo>
                    <a:pt x="20357" y="348932"/>
                  </a:lnTo>
                  <a:lnTo>
                    <a:pt x="18251" y="344925"/>
                  </a:lnTo>
                  <a:lnTo>
                    <a:pt x="19030" y="331115"/>
                  </a:lnTo>
                  <a:lnTo>
                    <a:pt x="32243" y="275173"/>
                  </a:lnTo>
                  <a:lnTo>
                    <a:pt x="40067" y="254490"/>
                  </a:lnTo>
                  <a:lnTo>
                    <a:pt x="58795" y="229693"/>
                  </a:lnTo>
                  <a:lnTo>
                    <a:pt x="76434" y="214780"/>
                  </a:lnTo>
                  <a:lnTo>
                    <a:pt x="86051" y="212207"/>
                  </a:lnTo>
                  <a:lnTo>
                    <a:pt x="106096" y="215587"/>
                  </a:lnTo>
                  <a:lnTo>
                    <a:pt x="123583" y="231127"/>
                  </a:lnTo>
                  <a:lnTo>
                    <a:pt x="148284" y="273642"/>
                  </a:lnTo>
                  <a:lnTo>
                    <a:pt x="168111" y="334704"/>
                  </a:lnTo>
                  <a:lnTo>
                    <a:pt x="172982" y="349969"/>
                  </a:lnTo>
                  <a:lnTo>
                    <a:pt x="171248" y="345055"/>
                  </a:lnTo>
                  <a:lnTo>
                    <a:pt x="175936" y="331172"/>
                  </a:lnTo>
                  <a:lnTo>
                    <a:pt x="198010" y="299254"/>
                  </a:lnTo>
                  <a:lnTo>
                    <a:pt x="251608" y="263337"/>
                  </a:lnTo>
                  <a:lnTo>
                    <a:pt x="302845" y="234200"/>
                  </a:lnTo>
                  <a:lnTo>
                    <a:pt x="315142" y="217563"/>
                  </a:lnTo>
                  <a:lnTo>
                    <a:pt x="318268" y="198470"/>
                  </a:lnTo>
                  <a:lnTo>
                    <a:pt x="317464" y="188466"/>
                  </a:lnTo>
                  <a:lnTo>
                    <a:pt x="310331" y="171110"/>
                  </a:lnTo>
                  <a:lnTo>
                    <a:pt x="305153" y="163206"/>
                  </a:lnTo>
                  <a:lnTo>
                    <a:pt x="298192" y="159107"/>
                  </a:lnTo>
                  <a:lnTo>
                    <a:pt x="281099" y="157672"/>
                  </a:lnTo>
                  <a:lnTo>
                    <a:pt x="264923" y="164053"/>
                  </a:lnTo>
                  <a:lnTo>
                    <a:pt x="235475" y="187214"/>
                  </a:lnTo>
                  <a:lnTo>
                    <a:pt x="219769" y="213008"/>
                  </a:lnTo>
                  <a:lnTo>
                    <a:pt x="207707" y="248467"/>
                  </a:lnTo>
                  <a:lnTo>
                    <a:pt x="207902" y="288610"/>
                  </a:lnTo>
                  <a:lnTo>
                    <a:pt x="215369" y="324550"/>
                  </a:lnTo>
                  <a:lnTo>
                    <a:pt x="230579" y="351837"/>
                  </a:lnTo>
                  <a:lnTo>
                    <a:pt x="246369" y="364212"/>
                  </a:lnTo>
                  <a:lnTo>
                    <a:pt x="255493" y="369150"/>
                  </a:lnTo>
                  <a:lnTo>
                    <a:pt x="274990" y="371517"/>
                  </a:lnTo>
                  <a:lnTo>
                    <a:pt x="302577" y="366273"/>
                  </a:lnTo>
                  <a:lnTo>
                    <a:pt x="32638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28886" y="1566388"/>
              <a:ext cx="170072" cy="400080"/>
            </a:xfrm>
            <a:custGeom>
              <a:avLst/>
              <a:gdLst/>
              <a:ahLst/>
              <a:cxnLst/>
              <a:rect l="0" t="0" r="0" b="0"/>
              <a:pathLst>
                <a:path w="170072" h="400080">
                  <a:moveTo>
                    <a:pt x="18886" y="118171"/>
                  </a:moveTo>
                  <a:lnTo>
                    <a:pt x="9821" y="176788"/>
                  </a:lnTo>
                  <a:lnTo>
                    <a:pt x="15882" y="238198"/>
                  </a:lnTo>
                  <a:lnTo>
                    <a:pt x="18293" y="296601"/>
                  </a:lnTo>
                  <a:lnTo>
                    <a:pt x="18769" y="353198"/>
                  </a:lnTo>
                  <a:lnTo>
                    <a:pt x="18863" y="400079"/>
                  </a:lnTo>
                  <a:lnTo>
                    <a:pt x="10551" y="337077"/>
                  </a:lnTo>
                  <a:lnTo>
                    <a:pt x="8791" y="277095"/>
                  </a:lnTo>
                  <a:lnTo>
                    <a:pt x="2896" y="226221"/>
                  </a:lnTo>
                  <a:lnTo>
                    <a:pt x="0" y="165034"/>
                  </a:lnTo>
                  <a:lnTo>
                    <a:pt x="9479" y="107887"/>
                  </a:lnTo>
                  <a:lnTo>
                    <a:pt x="27222" y="45890"/>
                  </a:lnTo>
                  <a:lnTo>
                    <a:pt x="38579" y="24045"/>
                  </a:lnTo>
                  <a:lnTo>
                    <a:pt x="54544" y="8877"/>
                  </a:lnTo>
                  <a:lnTo>
                    <a:pt x="63715" y="3194"/>
                  </a:lnTo>
                  <a:lnTo>
                    <a:pt x="86383" y="0"/>
                  </a:lnTo>
                  <a:lnTo>
                    <a:pt x="110886" y="3649"/>
                  </a:lnTo>
                  <a:lnTo>
                    <a:pt x="133474" y="13070"/>
                  </a:lnTo>
                  <a:lnTo>
                    <a:pt x="148973" y="28176"/>
                  </a:lnTo>
                  <a:lnTo>
                    <a:pt x="164275" y="59530"/>
                  </a:lnTo>
                  <a:lnTo>
                    <a:pt x="170071" y="85090"/>
                  </a:lnTo>
                  <a:lnTo>
                    <a:pt x="168747" y="112047"/>
                  </a:lnTo>
                  <a:lnTo>
                    <a:pt x="155836" y="147942"/>
                  </a:lnTo>
                  <a:lnTo>
                    <a:pt x="140584" y="163768"/>
                  </a:lnTo>
                  <a:lnTo>
                    <a:pt x="131603" y="169626"/>
                  </a:lnTo>
                  <a:lnTo>
                    <a:pt x="96607" y="177871"/>
                  </a:lnTo>
                  <a:lnTo>
                    <a:pt x="62191" y="174724"/>
                  </a:lnTo>
                  <a:lnTo>
                    <a:pt x="29414" y="160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81594" y="1337119"/>
              <a:ext cx="18862" cy="410612"/>
            </a:xfrm>
            <a:custGeom>
              <a:avLst/>
              <a:gdLst/>
              <a:ahLst/>
              <a:cxnLst/>
              <a:rect l="0" t="0" r="0" b="0"/>
              <a:pathLst>
                <a:path w="18862" h="410612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6331" y="169328"/>
                  </a:lnTo>
                  <a:lnTo>
                    <a:pt x="7740" y="231885"/>
                  </a:lnTo>
                  <a:lnTo>
                    <a:pt x="8157" y="291755"/>
                  </a:lnTo>
                  <a:lnTo>
                    <a:pt x="13888" y="353208"/>
                  </a:lnTo>
                  <a:lnTo>
                    <a:pt x="1886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76075" y="1575256"/>
              <a:ext cx="187594" cy="193618"/>
            </a:xfrm>
            <a:custGeom>
              <a:avLst/>
              <a:gdLst/>
              <a:ahLst/>
              <a:cxnLst/>
              <a:rect l="0" t="0" r="0" b="0"/>
              <a:pathLst>
                <a:path w="187594" h="193618">
                  <a:moveTo>
                    <a:pt x="103365" y="98775"/>
                  </a:moveTo>
                  <a:lnTo>
                    <a:pt x="111699" y="61297"/>
                  </a:lnTo>
                  <a:lnTo>
                    <a:pt x="110124" y="26449"/>
                  </a:lnTo>
                  <a:lnTo>
                    <a:pt x="107871" y="15462"/>
                  </a:lnTo>
                  <a:lnTo>
                    <a:pt x="101690" y="8138"/>
                  </a:lnTo>
                  <a:lnTo>
                    <a:pt x="82343" y="0"/>
                  </a:lnTo>
                  <a:lnTo>
                    <a:pt x="61267" y="2622"/>
                  </a:lnTo>
                  <a:lnTo>
                    <a:pt x="32790" y="17253"/>
                  </a:lnTo>
                  <a:lnTo>
                    <a:pt x="18186" y="30957"/>
                  </a:lnTo>
                  <a:lnTo>
                    <a:pt x="7796" y="48746"/>
                  </a:lnTo>
                  <a:lnTo>
                    <a:pt x="0" y="98338"/>
                  </a:lnTo>
                  <a:lnTo>
                    <a:pt x="1579" y="157007"/>
                  </a:lnTo>
                  <a:lnTo>
                    <a:pt x="3922" y="169182"/>
                  </a:lnTo>
                  <a:lnTo>
                    <a:pt x="8994" y="178468"/>
                  </a:lnTo>
                  <a:lnTo>
                    <a:pt x="23988" y="191906"/>
                  </a:lnTo>
                  <a:lnTo>
                    <a:pt x="31730" y="193617"/>
                  </a:lnTo>
                  <a:lnTo>
                    <a:pt x="39230" y="192419"/>
                  </a:lnTo>
                  <a:lnTo>
                    <a:pt x="46571" y="189280"/>
                  </a:lnTo>
                  <a:lnTo>
                    <a:pt x="68080" y="168095"/>
                  </a:lnTo>
                  <a:lnTo>
                    <a:pt x="95713" y="108919"/>
                  </a:lnTo>
                  <a:lnTo>
                    <a:pt x="99434" y="105537"/>
                  </a:lnTo>
                  <a:lnTo>
                    <a:pt x="103084" y="106793"/>
                  </a:lnTo>
                  <a:lnTo>
                    <a:pt x="110259" y="117546"/>
                  </a:lnTo>
                  <a:lnTo>
                    <a:pt x="123215" y="142161"/>
                  </a:lnTo>
                  <a:lnTo>
                    <a:pt x="139094" y="157442"/>
                  </a:lnTo>
                  <a:lnTo>
                    <a:pt x="148241" y="161283"/>
                  </a:lnTo>
                  <a:lnTo>
                    <a:pt x="187593" y="161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02653" y="1557668"/>
              <a:ext cx="129472" cy="193084"/>
            </a:xfrm>
            <a:custGeom>
              <a:avLst/>
              <a:gdLst/>
              <a:ahLst/>
              <a:cxnLst/>
              <a:rect l="0" t="0" r="0" b="0"/>
              <a:pathLst>
                <a:path w="129472" h="193084">
                  <a:moveTo>
                    <a:pt x="108414" y="21606"/>
                  </a:moveTo>
                  <a:lnTo>
                    <a:pt x="97236" y="4839"/>
                  </a:lnTo>
                  <a:lnTo>
                    <a:pt x="90433" y="1069"/>
                  </a:lnTo>
                  <a:lnTo>
                    <a:pt x="73517" y="0"/>
                  </a:lnTo>
                  <a:lnTo>
                    <a:pt x="44262" y="11565"/>
                  </a:lnTo>
                  <a:lnTo>
                    <a:pt x="18956" y="35399"/>
                  </a:lnTo>
                  <a:lnTo>
                    <a:pt x="2229" y="70277"/>
                  </a:lnTo>
                  <a:lnTo>
                    <a:pt x="0" y="96660"/>
                  </a:lnTo>
                  <a:lnTo>
                    <a:pt x="4078" y="122814"/>
                  </a:lnTo>
                  <a:lnTo>
                    <a:pt x="19528" y="156099"/>
                  </a:lnTo>
                  <a:lnTo>
                    <a:pt x="32255" y="173408"/>
                  </a:lnTo>
                  <a:lnTo>
                    <a:pt x="58162" y="190717"/>
                  </a:lnTo>
                  <a:lnTo>
                    <a:pt x="77891" y="193083"/>
                  </a:lnTo>
                  <a:lnTo>
                    <a:pt x="105609" y="187838"/>
                  </a:lnTo>
                  <a:lnTo>
                    <a:pt x="129471" y="179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55523" y="1566223"/>
              <a:ext cx="166115" cy="209100"/>
            </a:xfrm>
            <a:custGeom>
              <a:avLst/>
              <a:gdLst/>
              <a:ahLst/>
              <a:cxnLst/>
              <a:rect l="0" t="0" r="0" b="0"/>
              <a:pathLst>
                <a:path w="166115" h="209100">
                  <a:moveTo>
                    <a:pt x="8187" y="149922"/>
                  </a:moveTo>
                  <a:lnTo>
                    <a:pt x="62301" y="107260"/>
                  </a:lnTo>
                  <a:lnTo>
                    <a:pt x="97645" y="79624"/>
                  </a:lnTo>
                  <a:lnTo>
                    <a:pt x="114371" y="53053"/>
                  </a:lnTo>
                  <a:lnTo>
                    <a:pt x="116601" y="33170"/>
                  </a:lnTo>
                  <a:lnTo>
                    <a:pt x="115558" y="22954"/>
                  </a:lnTo>
                  <a:lnTo>
                    <a:pt x="111353" y="14974"/>
                  </a:lnTo>
                  <a:lnTo>
                    <a:pt x="97322" y="2987"/>
                  </a:lnTo>
                  <a:lnTo>
                    <a:pt x="76268" y="0"/>
                  </a:lnTo>
                  <a:lnTo>
                    <a:pt x="53653" y="3741"/>
                  </a:lnTo>
                  <a:lnTo>
                    <a:pt x="35803" y="13203"/>
                  </a:lnTo>
                  <a:lnTo>
                    <a:pt x="23190" y="28326"/>
                  </a:lnTo>
                  <a:lnTo>
                    <a:pt x="5561" y="72220"/>
                  </a:lnTo>
                  <a:lnTo>
                    <a:pt x="0" y="117800"/>
                  </a:lnTo>
                  <a:lnTo>
                    <a:pt x="4938" y="145004"/>
                  </a:lnTo>
                  <a:lnTo>
                    <a:pt x="9530" y="157172"/>
                  </a:lnTo>
                  <a:lnTo>
                    <a:pt x="23992" y="173811"/>
                  </a:lnTo>
                  <a:lnTo>
                    <a:pt x="61871" y="199614"/>
                  </a:lnTo>
                  <a:lnTo>
                    <a:pt x="98313" y="209099"/>
                  </a:lnTo>
                  <a:lnTo>
                    <a:pt x="148737" y="204234"/>
                  </a:lnTo>
                  <a:lnTo>
                    <a:pt x="166114" y="202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01831" y="1499431"/>
              <a:ext cx="240989" cy="292706"/>
            </a:xfrm>
            <a:custGeom>
              <a:avLst/>
              <a:gdLst/>
              <a:ahLst/>
              <a:cxnLst/>
              <a:rect l="0" t="0" r="0" b="0"/>
              <a:pathLst>
                <a:path w="240989" h="292706">
                  <a:moveTo>
                    <a:pt x="188345" y="100900"/>
                  </a:moveTo>
                  <a:lnTo>
                    <a:pt x="177166" y="89722"/>
                  </a:lnTo>
                  <a:lnTo>
                    <a:pt x="147912" y="33272"/>
                  </a:lnTo>
                  <a:lnTo>
                    <a:pt x="128142" y="10412"/>
                  </a:lnTo>
                  <a:lnTo>
                    <a:pt x="108166" y="2192"/>
                  </a:lnTo>
                  <a:lnTo>
                    <a:pt x="96287" y="0"/>
                  </a:lnTo>
                  <a:lnTo>
                    <a:pt x="73731" y="3803"/>
                  </a:lnTo>
                  <a:lnTo>
                    <a:pt x="62803" y="8093"/>
                  </a:lnTo>
                  <a:lnTo>
                    <a:pt x="47541" y="22218"/>
                  </a:lnTo>
                  <a:lnTo>
                    <a:pt x="17031" y="77281"/>
                  </a:lnTo>
                  <a:lnTo>
                    <a:pt x="4744" y="113009"/>
                  </a:lnTo>
                  <a:lnTo>
                    <a:pt x="0" y="176298"/>
                  </a:lnTo>
                  <a:lnTo>
                    <a:pt x="4652" y="233947"/>
                  </a:lnTo>
                  <a:lnTo>
                    <a:pt x="19144" y="268223"/>
                  </a:lnTo>
                  <a:lnTo>
                    <a:pt x="34766" y="283671"/>
                  </a:lnTo>
                  <a:lnTo>
                    <a:pt x="43845" y="289428"/>
                  </a:lnTo>
                  <a:lnTo>
                    <a:pt x="63292" y="292705"/>
                  </a:lnTo>
                  <a:lnTo>
                    <a:pt x="73390" y="291941"/>
                  </a:lnTo>
                  <a:lnTo>
                    <a:pt x="90850" y="281733"/>
                  </a:lnTo>
                  <a:lnTo>
                    <a:pt x="105240" y="265499"/>
                  </a:lnTo>
                  <a:lnTo>
                    <a:pt x="137741" y="204677"/>
                  </a:lnTo>
                  <a:lnTo>
                    <a:pt x="147673" y="149432"/>
                  </a:lnTo>
                  <a:lnTo>
                    <a:pt x="152721" y="127149"/>
                  </a:lnTo>
                  <a:lnTo>
                    <a:pt x="154068" y="127758"/>
                  </a:lnTo>
                  <a:lnTo>
                    <a:pt x="165980" y="173457"/>
                  </a:lnTo>
                  <a:lnTo>
                    <a:pt x="189473" y="213368"/>
                  </a:lnTo>
                  <a:lnTo>
                    <a:pt x="196116" y="221502"/>
                  </a:lnTo>
                  <a:lnTo>
                    <a:pt x="212855" y="230540"/>
                  </a:lnTo>
                  <a:lnTo>
                    <a:pt x="240988" y="237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44247" y="1558131"/>
              <a:ext cx="140017" cy="200129"/>
            </a:xfrm>
            <a:custGeom>
              <a:avLst/>
              <a:gdLst/>
              <a:ahLst/>
              <a:cxnLst/>
              <a:rect l="0" t="0" r="0" b="0"/>
              <a:pathLst>
                <a:path w="140017" h="200129">
                  <a:moveTo>
                    <a:pt x="9100" y="52729"/>
                  </a:moveTo>
                  <a:lnTo>
                    <a:pt x="767" y="90207"/>
                  </a:lnTo>
                  <a:lnTo>
                    <a:pt x="2341" y="125055"/>
                  </a:lnTo>
                  <a:lnTo>
                    <a:pt x="8210" y="177937"/>
                  </a:lnTo>
                  <a:lnTo>
                    <a:pt x="8704" y="169988"/>
                  </a:lnTo>
                  <a:lnTo>
                    <a:pt x="0" y="109513"/>
                  </a:lnTo>
                  <a:lnTo>
                    <a:pt x="1193" y="49604"/>
                  </a:lnTo>
                  <a:lnTo>
                    <a:pt x="9875" y="24434"/>
                  </a:lnTo>
                  <a:lnTo>
                    <a:pt x="24652" y="7788"/>
                  </a:lnTo>
                  <a:lnTo>
                    <a:pt x="33506" y="1711"/>
                  </a:lnTo>
                  <a:lnTo>
                    <a:pt x="42918" y="0"/>
                  </a:lnTo>
                  <a:lnTo>
                    <a:pt x="62735" y="4337"/>
                  </a:lnTo>
                  <a:lnTo>
                    <a:pt x="70593" y="9939"/>
                  </a:lnTo>
                  <a:lnTo>
                    <a:pt x="101281" y="54026"/>
                  </a:lnTo>
                  <a:lnTo>
                    <a:pt x="124112" y="113875"/>
                  </a:lnTo>
                  <a:lnTo>
                    <a:pt x="140016" y="167106"/>
                  </a:lnTo>
                  <a:lnTo>
                    <a:pt x="135442" y="200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38603" y="1381823"/>
              <a:ext cx="183242" cy="397494"/>
            </a:xfrm>
            <a:custGeom>
              <a:avLst/>
              <a:gdLst/>
              <a:ahLst/>
              <a:cxnLst/>
              <a:rect l="0" t="0" r="0" b="0"/>
              <a:pathLst>
                <a:path w="183242" h="397494">
                  <a:moveTo>
                    <a:pt x="99013" y="292208"/>
                  </a:moveTo>
                  <a:lnTo>
                    <a:pt x="93424" y="233591"/>
                  </a:lnTo>
                  <a:lnTo>
                    <a:pt x="88268" y="223884"/>
                  </a:lnTo>
                  <a:lnTo>
                    <a:pt x="73181" y="209979"/>
                  </a:lnTo>
                  <a:lnTo>
                    <a:pt x="65414" y="208143"/>
                  </a:lnTo>
                  <a:lnTo>
                    <a:pt x="57896" y="209258"/>
                  </a:lnTo>
                  <a:lnTo>
                    <a:pt x="50545" y="212342"/>
                  </a:lnTo>
                  <a:lnTo>
                    <a:pt x="29020" y="233449"/>
                  </a:lnTo>
                  <a:lnTo>
                    <a:pt x="9192" y="280428"/>
                  </a:lnTo>
                  <a:lnTo>
                    <a:pt x="0" y="319783"/>
                  </a:lnTo>
                  <a:lnTo>
                    <a:pt x="1585" y="343068"/>
                  </a:lnTo>
                  <a:lnTo>
                    <a:pt x="14643" y="375908"/>
                  </a:lnTo>
                  <a:lnTo>
                    <a:pt x="22879" y="383103"/>
                  </a:lnTo>
                  <a:lnTo>
                    <a:pt x="44509" y="391097"/>
                  </a:lnTo>
                  <a:lnTo>
                    <a:pt x="66600" y="388411"/>
                  </a:lnTo>
                  <a:lnTo>
                    <a:pt x="77405" y="384419"/>
                  </a:lnTo>
                  <a:lnTo>
                    <a:pt x="95648" y="367506"/>
                  </a:lnTo>
                  <a:lnTo>
                    <a:pt x="120835" y="324109"/>
                  </a:lnTo>
                  <a:lnTo>
                    <a:pt x="129840" y="273336"/>
                  </a:lnTo>
                  <a:lnTo>
                    <a:pt x="141670" y="215127"/>
                  </a:lnTo>
                  <a:lnTo>
                    <a:pt x="148697" y="164864"/>
                  </a:lnTo>
                  <a:lnTo>
                    <a:pt x="150779" y="112926"/>
                  </a:lnTo>
                  <a:lnTo>
                    <a:pt x="145893" y="54153"/>
                  </a:lnTo>
                  <a:lnTo>
                    <a:pt x="136950" y="8503"/>
                  </a:lnTo>
                  <a:lnTo>
                    <a:pt x="132493" y="1296"/>
                  </a:lnTo>
                  <a:lnTo>
                    <a:pt x="127183" y="0"/>
                  </a:lnTo>
                  <a:lnTo>
                    <a:pt x="121302" y="2646"/>
                  </a:lnTo>
                  <a:lnTo>
                    <a:pt x="117382" y="10259"/>
                  </a:lnTo>
                  <a:lnTo>
                    <a:pt x="111090" y="64505"/>
                  </a:lnTo>
                  <a:lnTo>
                    <a:pt x="110001" y="114386"/>
                  </a:lnTo>
                  <a:lnTo>
                    <a:pt x="109678" y="163091"/>
                  </a:lnTo>
                  <a:lnTo>
                    <a:pt x="115158" y="215880"/>
                  </a:lnTo>
                  <a:lnTo>
                    <a:pt x="127505" y="268509"/>
                  </a:lnTo>
                  <a:lnTo>
                    <a:pt x="141210" y="320845"/>
                  </a:lnTo>
                  <a:lnTo>
                    <a:pt x="160771" y="365325"/>
                  </a:lnTo>
                  <a:lnTo>
                    <a:pt x="183241" y="397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11399" y="1410818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21056" y="0"/>
                  </a:moveTo>
                  <a:lnTo>
                    <a:pt x="21056" y="58617"/>
                  </a:lnTo>
                  <a:lnTo>
                    <a:pt x="21056" y="121197"/>
                  </a:lnTo>
                  <a:lnTo>
                    <a:pt x="17937" y="183644"/>
                  </a:lnTo>
                  <a:lnTo>
                    <a:pt x="11992" y="241646"/>
                  </a:lnTo>
                  <a:lnTo>
                    <a:pt x="10962" y="292178"/>
                  </a:lnTo>
                  <a:lnTo>
                    <a:pt x="9444" y="34973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74528" y="158980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404" y="16788"/>
                  </a:lnTo>
                  <a:lnTo>
                    <a:pt x="136353" y="23333"/>
                  </a:lnTo>
                  <a:lnTo>
                    <a:pt x="75027" y="29955"/>
                  </a:lnTo>
                  <a:lnTo>
                    <a:pt x="13115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48269" y="1379233"/>
              <a:ext cx="347441" cy="417769"/>
            </a:xfrm>
            <a:custGeom>
              <a:avLst/>
              <a:gdLst/>
              <a:ahLst/>
              <a:cxnLst/>
              <a:rect l="0" t="0" r="0" b="0"/>
              <a:pathLst>
                <a:path w="347441" h="417769">
                  <a:moveTo>
                    <a:pt x="0" y="0"/>
                  </a:moveTo>
                  <a:lnTo>
                    <a:pt x="5589" y="58617"/>
                  </a:lnTo>
                  <a:lnTo>
                    <a:pt x="18212" y="121453"/>
                  </a:lnTo>
                  <a:lnTo>
                    <a:pt x="26084" y="175939"/>
                  </a:lnTo>
                  <a:lnTo>
                    <a:pt x="31669" y="236138"/>
                  </a:lnTo>
                  <a:lnTo>
                    <a:pt x="39704" y="294302"/>
                  </a:lnTo>
                  <a:lnTo>
                    <a:pt x="41797" y="355564"/>
                  </a:lnTo>
                  <a:lnTo>
                    <a:pt x="45215" y="295722"/>
                  </a:lnTo>
                  <a:lnTo>
                    <a:pt x="51681" y="275322"/>
                  </a:lnTo>
                  <a:lnTo>
                    <a:pt x="81516" y="235806"/>
                  </a:lnTo>
                  <a:lnTo>
                    <a:pt x="90609" y="233243"/>
                  </a:lnTo>
                  <a:lnTo>
                    <a:pt x="113190" y="236635"/>
                  </a:lnTo>
                  <a:lnTo>
                    <a:pt x="132585" y="249060"/>
                  </a:lnTo>
                  <a:lnTo>
                    <a:pt x="164100" y="285633"/>
                  </a:lnTo>
                  <a:lnTo>
                    <a:pt x="192332" y="347560"/>
                  </a:lnTo>
                  <a:lnTo>
                    <a:pt x="198519" y="388625"/>
                  </a:lnTo>
                  <a:lnTo>
                    <a:pt x="205980" y="364501"/>
                  </a:lnTo>
                  <a:lnTo>
                    <a:pt x="229291" y="331183"/>
                  </a:lnTo>
                  <a:lnTo>
                    <a:pt x="288042" y="290388"/>
                  </a:lnTo>
                  <a:lnTo>
                    <a:pt x="331820" y="256075"/>
                  </a:lnTo>
                  <a:lnTo>
                    <a:pt x="340498" y="235863"/>
                  </a:lnTo>
                  <a:lnTo>
                    <a:pt x="342812" y="223923"/>
                  </a:lnTo>
                  <a:lnTo>
                    <a:pt x="340845" y="213622"/>
                  </a:lnTo>
                  <a:lnTo>
                    <a:pt x="329302" y="195939"/>
                  </a:lnTo>
                  <a:lnTo>
                    <a:pt x="309353" y="186519"/>
                  </a:lnTo>
                  <a:lnTo>
                    <a:pt x="286059" y="183503"/>
                  </a:lnTo>
                  <a:lnTo>
                    <a:pt x="264008" y="186062"/>
                  </a:lnTo>
                  <a:lnTo>
                    <a:pt x="245628" y="197338"/>
                  </a:lnTo>
                  <a:lnTo>
                    <a:pt x="230831" y="214047"/>
                  </a:lnTo>
                  <a:lnTo>
                    <a:pt x="220355" y="233172"/>
                  </a:lnTo>
                  <a:lnTo>
                    <a:pt x="212503" y="289687"/>
                  </a:lnTo>
                  <a:lnTo>
                    <a:pt x="213483" y="331758"/>
                  </a:lnTo>
                  <a:lnTo>
                    <a:pt x="233589" y="378007"/>
                  </a:lnTo>
                  <a:lnTo>
                    <a:pt x="247707" y="397290"/>
                  </a:lnTo>
                  <a:lnTo>
                    <a:pt x="265680" y="409760"/>
                  </a:lnTo>
                  <a:lnTo>
                    <a:pt x="301118" y="417768"/>
                  </a:lnTo>
                  <a:lnTo>
                    <a:pt x="34744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48394" y="1558217"/>
              <a:ext cx="147399" cy="245206"/>
            </a:xfrm>
            <a:custGeom>
              <a:avLst/>
              <a:gdLst/>
              <a:ahLst/>
              <a:cxnLst/>
              <a:rect l="0" t="0" r="0" b="0"/>
              <a:pathLst>
                <a:path w="147399" h="245206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29663" y="111575"/>
                  </a:lnTo>
                  <a:lnTo>
                    <a:pt x="45243" y="171128"/>
                  </a:lnTo>
                  <a:lnTo>
                    <a:pt x="63121" y="230592"/>
                  </a:lnTo>
                  <a:lnTo>
                    <a:pt x="66647" y="241466"/>
                  </a:lnTo>
                  <a:lnTo>
                    <a:pt x="71337" y="245205"/>
                  </a:lnTo>
                  <a:lnTo>
                    <a:pt x="76804" y="244189"/>
                  </a:lnTo>
                  <a:lnTo>
                    <a:pt x="82788" y="240002"/>
                  </a:lnTo>
                  <a:lnTo>
                    <a:pt x="89436" y="219751"/>
                  </a:lnTo>
                  <a:lnTo>
                    <a:pt x="101291" y="157967"/>
                  </a:lnTo>
                  <a:lnTo>
                    <a:pt x="107615" y="104600"/>
                  </a:lnTo>
                  <a:lnTo>
                    <a:pt x="125372" y="48998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21007" y="1600681"/>
              <a:ext cx="185356" cy="208631"/>
            </a:xfrm>
            <a:custGeom>
              <a:avLst/>
              <a:gdLst/>
              <a:ahLst/>
              <a:cxnLst/>
              <a:rect l="0" t="0" r="0" b="0"/>
              <a:pathLst>
                <a:path w="185356" h="208631">
                  <a:moveTo>
                    <a:pt x="111656" y="125992"/>
                  </a:moveTo>
                  <a:lnTo>
                    <a:pt x="119989" y="88514"/>
                  </a:lnTo>
                  <a:lnTo>
                    <a:pt x="118869" y="63712"/>
                  </a:lnTo>
                  <a:lnTo>
                    <a:pt x="105084" y="25780"/>
                  </a:lnTo>
                  <a:lnTo>
                    <a:pt x="92748" y="6974"/>
                  </a:lnTo>
                  <a:lnTo>
                    <a:pt x="83842" y="2193"/>
                  </a:lnTo>
                  <a:lnTo>
                    <a:pt x="61470" y="0"/>
                  </a:lnTo>
                  <a:lnTo>
                    <a:pt x="51292" y="3393"/>
                  </a:lnTo>
                  <a:lnTo>
                    <a:pt x="33745" y="16522"/>
                  </a:lnTo>
                  <a:lnTo>
                    <a:pt x="16301" y="43644"/>
                  </a:lnTo>
                  <a:lnTo>
                    <a:pt x="1097" y="93825"/>
                  </a:lnTo>
                  <a:lnTo>
                    <a:pt x="0" y="152610"/>
                  </a:lnTo>
                  <a:lnTo>
                    <a:pt x="10702" y="198710"/>
                  </a:lnTo>
                  <a:lnTo>
                    <a:pt x="17447" y="204887"/>
                  </a:lnTo>
                  <a:lnTo>
                    <a:pt x="26623" y="207834"/>
                  </a:lnTo>
                  <a:lnTo>
                    <a:pt x="37420" y="208630"/>
                  </a:lnTo>
                  <a:lnTo>
                    <a:pt x="46958" y="205650"/>
                  </a:lnTo>
                  <a:lnTo>
                    <a:pt x="63794" y="192981"/>
                  </a:lnTo>
                  <a:lnTo>
                    <a:pt x="80837" y="166118"/>
                  </a:lnTo>
                  <a:lnTo>
                    <a:pt x="100766" y="106869"/>
                  </a:lnTo>
                  <a:lnTo>
                    <a:pt x="104396" y="95696"/>
                  </a:lnTo>
                  <a:lnTo>
                    <a:pt x="106816" y="92926"/>
                  </a:lnTo>
                  <a:lnTo>
                    <a:pt x="108430" y="95759"/>
                  </a:lnTo>
                  <a:lnTo>
                    <a:pt x="120806" y="145321"/>
                  </a:lnTo>
                  <a:lnTo>
                    <a:pt x="139064" y="176953"/>
                  </a:lnTo>
                  <a:lnTo>
                    <a:pt x="156592" y="193875"/>
                  </a:lnTo>
                  <a:lnTo>
                    <a:pt x="163840" y="198153"/>
                  </a:lnTo>
                  <a:lnTo>
                    <a:pt x="169842" y="199836"/>
                  </a:lnTo>
                  <a:lnTo>
                    <a:pt x="185355" y="199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27419" y="1326590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32057"/>
                  </a:lnTo>
                  <a:lnTo>
                    <a:pt x="7236" y="293063"/>
                  </a:lnTo>
                  <a:lnTo>
                    <a:pt x="9878" y="355893"/>
                  </a:lnTo>
                  <a:lnTo>
                    <a:pt x="10336" y="393229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12081" y="1568746"/>
              <a:ext cx="113545" cy="221445"/>
            </a:xfrm>
            <a:custGeom>
              <a:avLst/>
              <a:gdLst/>
              <a:ahLst/>
              <a:cxnLst/>
              <a:rect l="0" t="0" r="0" b="0"/>
              <a:pathLst>
                <a:path w="113545" h="221445">
                  <a:moveTo>
                    <a:pt x="10095" y="31585"/>
                  </a:moveTo>
                  <a:lnTo>
                    <a:pt x="1762" y="69063"/>
                  </a:lnTo>
                  <a:lnTo>
                    <a:pt x="0" y="120487"/>
                  </a:lnTo>
                  <a:lnTo>
                    <a:pt x="8058" y="174535"/>
                  </a:lnTo>
                  <a:lnTo>
                    <a:pt x="14259" y="198064"/>
                  </a:lnTo>
                  <a:lnTo>
                    <a:pt x="21060" y="206912"/>
                  </a:lnTo>
                  <a:lnTo>
                    <a:pt x="41095" y="219862"/>
                  </a:lnTo>
                  <a:lnTo>
                    <a:pt x="50649" y="221444"/>
                  </a:lnTo>
                  <a:lnTo>
                    <a:pt x="59357" y="220159"/>
                  </a:lnTo>
                  <a:lnTo>
                    <a:pt x="67503" y="216963"/>
                  </a:lnTo>
                  <a:lnTo>
                    <a:pt x="90146" y="195696"/>
                  </a:lnTo>
                  <a:lnTo>
                    <a:pt x="106084" y="161579"/>
                  </a:lnTo>
                  <a:lnTo>
                    <a:pt x="113544" y="99724"/>
                  </a:lnTo>
                  <a:lnTo>
                    <a:pt x="111898" y="37419"/>
                  </a:lnTo>
                  <a:lnTo>
                    <a:pt x="1048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16933" y="1552120"/>
              <a:ext cx="189513" cy="224387"/>
            </a:xfrm>
            <a:custGeom>
              <a:avLst/>
              <a:gdLst/>
              <a:ahLst/>
              <a:cxnLst/>
              <a:rect l="0" t="0" r="0" b="0"/>
              <a:pathLst>
                <a:path w="189513" h="224387">
                  <a:moveTo>
                    <a:pt x="0" y="16626"/>
                  </a:moveTo>
                  <a:lnTo>
                    <a:pt x="20243" y="66177"/>
                  </a:lnTo>
                  <a:lnTo>
                    <a:pt x="44992" y="94349"/>
                  </a:lnTo>
                  <a:lnTo>
                    <a:pt x="74552" y="111924"/>
                  </a:lnTo>
                  <a:lnTo>
                    <a:pt x="111126" y="118952"/>
                  </a:lnTo>
                  <a:lnTo>
                    <a:pt x="146010" y="115445"/>
                  </a:lnTo>
                  <a:lnTo>
                    <a:pt x="154661" y="110581"/>
                  </a:lnTo>
                  <a:lnTo>
                    <a:pt x="167394" y="95818"/>
                  </a:lnTo>
                  <a:lnTo>
                    <a:pt x="173833" y="74439"/>
                  </a:lnTo>
                  <a:lnTo>
                    <a:pt x="175550" y="62187"/>
                  </a:lnTo>
                  <a:lnTo>
                    <a:pt x="171219" y="42335"/>
                  </a:lnTo>
                  <a:lnTo>
                    <a:pt x="149374" y="10526"/>
                  </a:lnTo>
                  <a:lnTo>
                    <a:pt x="129949" y="2216"/>
                  </a:lnTo>
                  <a:lnTo>
                    <a:pt x="118218" y="0"/>
                  </a:lnTo>
                  <a:lnTo>
                    <a:pt x="95825" y="3777"/>
                  </a:lnTo>
                  <a:lnTo>
                    <a:pt x="75344" y="14425"/>
                  </a:lnTo>
                  <a:lnTo>
                    <a:pt x="58442" y="30855"/>
                  </a:lnTo>
                  <a:lnTo>
                    <a:pt x="41362" y="59836"/>
                  </a:lnTo>
                  <a:lnTo>
                    <a:pt x="34482" y="101828"/>
                  </a:lnTo>
                  <a:lnTo>
                    <a:pt x="43622" y="145726"/>
                  </a:lnTo>
                  <a:lnTo>
                    <a:pt x="61148" y="177190"/>
                  </a:lnTo>
                  <a:lnTo>
                    <a:pt x="81159" y="201331"/>
                  </a:lnTo>
                  <a:lnTo>
                    <a:pt x="107495" y="217712"/>
                  </a:lnTo>
                  <a:lnTo>
                    <a:pt x="143114" y="224386"/>
                  </a:lnTo>
                  <a:lnTo>
                    <a:pt x="189512" y="216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14666" y="1631917"/>
              <a:ext cx="173373" cy="210650"/>
            </a:xfrm>
            <a:custGeom>
              <a:avLst/>
              <a:gdLst/>
              <a:ahLst/>
              <a:cxnLst/>
              <a:rect l="0" t="0" r="0" b="0"/>
              <a:pathLst>
                <a:path w="173373" h="210650">
                  <a:moveTo>
                    <a:pt x="133976" y="52642"/>
                  </a:moveTo>
                  <a:lnTo>
                    <a:pt x="124401" y="28595"/>
                  </a:lnTo>
                  <a:lnTo>
                    <a:pt x="113733" y="14269"/>
                  </a:lnTo>
                  <a:lnTo>
                    <a:pt x="94953" y="6341"/>
                  </a:lnTo>
                  <a:lnTo>
                    <a:pt x="72179" y="3988"/>
                  </a:lnTo>
                  <a:lnTo>
                    <a:pt x="50358" y="6842"/>
                  </a:lnTo>
                  <a:lnTo>
                    <a:pt x="32082" y="18248"/>
                  </a:lnTo>
                  <a:lnTo>
                    <a:pt x="17330" y="36186"/>
                  </a:lnTo>
                  <a:lnTo>
                    <a:pt x="6874" y="59756"/>
                  </a:lnTo>
                  <a:lnTo>
                    <a:pt x="0" y="104923"/>
                  </a:lnTo>
                  <a:lnTo>
                    <a:pt x="4631" y="132030"/>
                  </a:lnTo>
                  <a:lnTo>
                    <a:pt x="26668" y="178028"/>
                  </a:lnTo>
                  <a:lnTo>
                    <a:pt x="46679" y="204697"/>
                  </a:lnTo>
                  <a:lnTo>
                    <a:pt x="55891" y="208994"/>
                  </a:lnTo>
                  <a:lnTo>
                    <a:pt x="78605" y="210649"/>
                  </a:lnTo>
                  <a:lnTo>
                    <a:pt x="98058" y="204366"/>
                  </a:lnTo>
                  <a:lnTo>
                    <a:pt x="144125" y="167911"/>
                  </a:lnTo>
                  <a:lnTo>
                    <a:pt x="157204" y="153006"/>
                  </a:lnTo>
                  <a:lnTo>
                    <a:pt x="166917" y="134683"/>
                  </a:lnTo>
                  <a:lnTo>
                    <a:pt x="173372" y="93458"/>
                  </a:lnTo>
                  <a:lnTo>
                    <a:pt x="169696" y="49788"/>
                  </a:lnTo>
                  <a:lnTo>
                    <a:pt x="161160" y="27587"/>
                  </a:lnTo>
                  <a:lnTo>
                    <a:pt x="144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12390" y="1389795"/>
              <a:ext cx="146823" cy="442164"/>
            </a:xfrm>
            <a:custGeom>
              <a:avLst/>
              <a:gdLst/>
              <a:ahLst/>
              <a:cxnLst/>
              <a:rect l="0" t="0" r="0" b="0"/>
              <a:pathLst>
                <a:path w="146823" h="442164">
                  <a:moveTo>
                    <a:pt x="52066" y="442163"/>
                  </a:moveTo>
                  <a:lnTo>
                    <a:pt x="43732" y="404685"/>
                  </a:lnTo>
                  <a:lnTo>
                    <a:pt x="36382" y="353262"/>
                  </a:lnTo>
                  <a:lnTo>
                    <a:pt x="24834" y="290808"/>
                  </a:lnTo>
                  <a:lnTo>
                    <a:pt x="18221" y="229079"/>
                  </a:lnTo>
                  <a:lnTo>
                    <a:pt x="9282" y="178206"/>
                  </a:lnTo>
                  <a:lnTo>
                    <a:pt x="2345" y="129207"/>
                  </a:lnTo>
                  <a:lnTo>
                    <a:pt x="0" y="70729"/>
                  </a:lnTo>
                  <a:lnTo>
                    <a:pt x="5183" y="33801"/>
                  </a:lnTo>
                  <a:lnTo>
                    <a:pt x="19717" y="6222"/>
                  </a:lnTo>
                  <a:lnTo>
                    <a:pt x="28160" y="1797"/>
                  </a:lnTo>
                  <a:lnTo>
                    <a:pt x="50020" y="0"/>
                  </a:lnTo>
                  <a:lnTo>
                    <a:pt x="83045" y="5565"/>
                  </a:lnTo>
                  <a:lnTo>
                    <a:pt x="109468" y="20213"/>
                  </a:lnTo>
                  <a:lnTo>
                    <a:pt x="146822" y="52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38114" y="163191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36292" y="7409"/>
                  </a:lnTo>
                  <a:lnTo>
                    <a:pt x="83464" y="1463"/>
                  </a:lnTo>
                  <a:lnTo>
                    <a:pt x="2024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01409" y="1463461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2724" y="57264"/>
                  </a:lnTo>
                  <a:lnTo>
                    <a:pt x="11179" y="109774"/>
                  </a:lnTo>
                  <a:lnTo>
                    <a:pt x="7602" y="166666"/>
                  </a:lnTo>
                  <a:lnTo>
                    <a:pt x="2253" y="220568"/>
                  </a:lnTo>
                  <a:lnTo>
                    <a:pt x="668" y="273584"/>
                  </a:lnTo>
                  <a:lnTo>
                    <a:pt x="198" y="32633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32953" y="1631917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04596" y="10528"/>
                  </a:lnTo>
                  <a:lnTo>
                    <a:pt x="149252" y="3293"/>
                  </a:lnTo>
                  <a:lnTo>
                    <a:pt x="86327" y="650"/>
                  </a:lnTo>
                  <a:lnTo>
                    <a:pt x="28491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96165" y="1400290"/>
              <a:ext cx="315857" cy="431669"/>
            </a:xfrm>
            <a:custGeom>
              <a:avLst/>
              <a:gdLst/>
              <a:ahLst/>
              <a:cxnLst/>
              <a:rect l="0" t="0" r="0" b="0"/>
              <a:pathLst>
                <a:path w="315857" h="431669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7" y="166666"/>
                  </a:lnTo>
                  <a:lnTo>
                    <a:pt x="18669" y="220568"/>
                  </a:lnTo>
                  <a:lnTo>
                    <a:pt x="20350" y="273583"/>
                  </a:lnTo>
                  <a:lnTo>
                    <a:pt x="20848" y="326337"/>
                  </a:lnTo>
                  <a:lnTo>
                    <a:pt x="20964" y="350929"/>
                  </a:lnTo>
                  <a:lnTo>
                    <a:pt x="20995" y="350936"/>
                  </a:lnTo>
                  <a:lnTo>
                    <a:pt x="24172" y="295451"/>
                  </a:lnTo>
                  <a:lnTo>
                    <a:pt x="35711" y="252813"/>
                  </a:lnTo>
                  <a:lnTo>
                    <a:pt x="41354" y="244581"/>
                  </a:lnTo>
                  <a:lnTo>
                    <a:pt x="56985" y="232315"/>
                  </a:lnTo>
                  <a:lnTo>
                    <a:pt x="64896" y="230916"/>
                  </a:lnTo>
                  <a:lnTo>
                    <a:pt x="72510" y="232322"/>
                  </a:lnTo>
                  <a:lnTo>
                    <a:pt x="79926" y="235600"/>
                  </a:lnTo>
                  <a:lnTo>
                    <a:pt x="101541" y="256980"/>
                  </a:lnTo>
                  <a:lnTo>
                    <a:pt x="129215" y="316232"/>
                  </a:lnTo>
                  <a:lnTo>
                    <a:pt x="142594" y="367618"/>
                  </a:lnTo>
                  <a:lnTo>
                    <a:pt x="147146" y="406581"/>
                  </a:lnTo>
                  <a:lnTo>
                    <a:pt x="149570" y="407925"/>
                  </a:lnTo>
                  <a:lnTo>
                    <a:pt x="152356" y="405311"/>
                  </a:lnTo>
                  <a:lnTo>
                    <a:pt x="177683" y="362168"/>
                  </a:lnTo>
                  <a:lnTo>
                    <a:pt x="202776" y="346215"/>
                  </a:lnTo>
                  <a:lnTo>
                    <a:pt x="263453" y="323074"/>
                  </a:lnTo>
                  <a:lnTo>
                    <a:pt x="289280" y="306815"/>
                  </a:lnTo>
                  <a:lnTo>
                    <a:pt x="301315" y="290780"/>
                  </a:lnTo>
                  <a:lnTo>
                    <a:pt x="306162" y="281591"/>
                  </a:lnTo>
                  <a:lnTo>
                    <a:pt x="308427" y="262022"/>
                  </a:lnTo>
                  <a:lnTo>
                    <a:pt x="307394" y="251890"/>
                  </a:lnTo>
                  <a:lnTo>
                    <a:pt x="296887" y="231274"/>
                  </a:lnTo>
                  <a:lnTo>
                    <a:pt x="280519" y="212753"/>
                  </a:lnTo>
                  <a:lnTo>
                    <a:pt x="261546" y="200621"/>
                  </a:lnTo>
                  <a:lnTo>
                    <a:pt x="251573" y="199258"/>
                  </a:lnTo>
                  <a:lnTo>
                    <a:pt x="231134" y="203983"/>
                  </a:lnTo>
                  <a:lnTo>
                    <a:pt x="205485" y="219796"/>
                  </a:lnTo>
                  <a:lnTo>
                    <a:pt x="193492" y="238847"/>
                  </a:lnTo>
                  <a:lnTo>
                    <a:pt x="185432" y="262912"/>
                  </a:lnTo>
                  <a:lnTo>
                    <a:pt x="182065" y="301598"/>
                  </a:lnTo>
                  <a:lnTo>
                    <a:pt x="193891" y="357478"/>
                  </a:lnTo>
                  <a:lnTo>
                    <a:pt x="209398" y="383819"/>
                  </a:lnTo>
                  <a:lnTo>
                    <a:pt x="228810" y="406442"/>
                  </a:lnTo>
                  <a:lnTo>
                    <a:pt x="254969" y="422374"/>
                  </a:lnTo>
                  <a:lnTo>
                    <a:pt x="31585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68667" y="1658079"/>
              <a:ext cx="343479" cy="197118"/>
            </a:xfrm>
            <a:custGeom>
              <a:avLst/>
              <a:gdLst/>
              <a:ahLst/>
              <a:cxnLst/>
              <a:rect l="0" t="0" r="0" b="0"/>
              <a:pathLst>
                <a:path w="343479" h="197118">
                  <a:moveTo>
                    <a:pt x="17094" y="5423"/>
                  </a:moveTo>
                  <a:lnTo>
                    <a:pt x="306" y="67704"/>
                  </a:lnTo>
                  <a:lnTo>
                    <a:pt x="0" y="121754"/>
                  </a:lnTo>
                  <a:lnTo>
                    <a:pt x="10858" y="171902"/>
                  </a:lnTo>
                  <a:lnTo>
                    <a:pt x="16446" y="180750"/>
                  </a:lnTo>
                  <a:lnTo>
                    <a:pt x="32014" y="193700"/>
                  </a:lnTo>
                  <a:lnTo>
                    <a:pt x="53751" y="197117"/>
                  </a:lnTo>
                  <a:lnTo>
                    <a:pt x="76670" y="193565"/>
                  </a:lnTo>
                  <a:lnTo>
                    <a:pt x="102727" y="178412"/>
                  </a:lnTo>
                  <a:lnTo>
                    <a:pt x="132492" y="149212"/>
                  </a:lnTo>
                  <a:lnTo>
                    <a:pt x="150722" y="120167"/>
                  </a:lnTo>
                  <a:lnTo>
                    <a:pt x="158373" y="98534"/>
                  </a:lnTo>
                  <a:lnTo>
                    <a:pt x="163284" y="46519"/>
                  </a:lnTo>
                  <a:lnTo>
                    <a:pt x="163688" y="32820"/>
                  </a:lnTo>
                  <a:lnTo>
                    <a:pt x="166296" y="27197"/>
                  </a:lnTo>
                  <a:lnTo>
                    <a:pt x="170374" y="26958"/>
                  </a:lnTo>
                  <a:lnTo>
                    <a:pt x="175433" y="30309"/>
                  </a:lnTo>
                  <a:lnTo>
                    <a:pt x="184173" y="46509"/>
                  </a:lnTo>
                  <a:lnTo>
                    <a:pt x="202917" y="108450"/>
                  </a:lnTo>
                  <a:lnTo>
                    <a:pt x="213981" y="166717"/>
                  </a:lnTo>
                  <a:lnTo>
                    <a:pt x="215032" y="183143"/>
                  </a:lnTo>
                  <a:lnTo>
                    <a:pt x="213395" y="191753"/>
                  </a:lnTo>
                  <a:lnTo>
                    <a:pt x="209962" y="195154"/>
                  </a:lnTo>
                  <a:lnTo>
                    <a:pt x="205335" y="195081"/>
                  </a:lnTo>
                  <a:lnTo>
                    <a:pt x="201080" y="190354"/>
                  </a:lnTo>
                  <a:lnTo>
                    <a:pt x="193232" y="172622"/>
                  </a:lnTo>
                  <a:lnTo>
                    <a:pt x="187826" y="130743"/>
                  </a:lnTo>
                  <a:lnTo>
                    <a:pt x="191815" y="81290"/>
                  </a:lnTo>
                  <a:lnTo>
                    <a:pt x="204812" y="30158"/>
                  </a:lnTo>
                  <a:lnTo>
                    <a:pt x="215948" y="12127"/>
                  </a:lnTo>
                  <a:lnTo>
                    <a:pt x="224533" y="6383"/>
                  </a:lnTo>
                  <a:lnTo>
                    <a:pt x="246550" y="0"/>
                  </a:lnTo>
                  <a:lnTo>
                    <a:pt x="256632" y="638"/>
                  </a:lnTo>
                  <a:lnTo>
                    <a:pt x="274075" y="7586"/>
                  </a:lnTo>
                  <a:lnTo>
                    <a:pt x="297048" y="30241"/>
                  </a:lnTo>
                  <a:lnTo>
                    <a:pt x="321390" y="79618"/>
                  </a:lnTo>
                  <a:lnTo>
                    <a:pt x="338663" y="140236"/>
                  </a:lnTo>
                  <a:lnTo>
                    <a:pt x="343478" y="194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46549" y="1495564"/>
              <a:ext cx="334707" cy="399566"/>
            </a:xfrm>
            <a:custGeom>
              <a:avLst/>
              <a:gdLst/>
              <a:ahLst/>
              <a:cxnLst/>
              <a:rect l="0" t="0" r="0" b="0"/>
              <a:pathLst>
                <a:path w="334707" h="399566">
                  <a:moveTo>
                    <a:pt x="123524" y="283752"/>
                  </a:moveTo>
                  <a:lnTo>
                    <a:pt x="104395" y="231047"/>
                  </a:lnTo>
                  <a:lnTo>
                    <a:pt x="73720" y="192959"/>
                  </a:lnTo>
                  <a:lnTo>
                    <a:pt x="65754" y="189298"/>
                  </a:lnTo>
                  <a:lnTo>
                    <a:pt x="47545" y="188350"/>
                  </a:lnTo>
                  <a:lnTo>
                    <a:pt x="38946" y="192074"/>
                  </a:lnTo>
                  <a:lnTo>
                    <a:pt x="23152" y="205571"/>
                  </a:lnTo>
                  <a:lnTo>
                    <a:pt x="6696" y="238490"/>
                  </a:lnTo>
                  <a:lnTo>
                    <a:pt x="0" y="283469"/>
                  </a:lnTo>
                  <a:lnTo>
                    <a:pt x="3606" y="322662"/>
                  </a:lnTo>
                  <a:lnTo>
                    <a:pt x="17672" y="356502"/>
                  </a:lnTo>
                  <a:lnTo>
                    <a:pt x="33194" y="371847"/>
                  </a:lnTo>
                  <a:lnTo>
                    <a:pt x="42247" y="377577"/>
                  </a:lnTo>
                  <a:lnTo>
                    <a:pt x="51792" y="379057"/>
                  </a:lnTo>
                  <a:lnTo>
                    <a:pt x="71756" y="374463"/>
                  </a:lnTo>
                  <a:lnTo>
                    <a:pt x="89207" y="361502"/>
                  </a:lnTo>
                  <a:lnTo>
                    <a:pt x="112186" y="331355"/>
                  </a:lnTo>
                  <a:lnTo>
                    <a:pt x="130692" y="289668"/>
                  </a:lnTo>
                  <a:lnTo>
                    <a:pt x="143584" y="240271"/>
                  </a:lnTo>
                  <a:lnTo>
                    <a:pt x="154813" y="188590"/>
                  </a:lnTo>
                  <a:lnTo>
                    <a:pt x="162430" y="136233"/>
                  </a:lnTo>
                  <a:lnTo>
                    <a:pt x="167806" y="83675"/>
                  </a:lnTo>
                  <a:lnTo>
                    <a:pt x="173690" y="31057"/>
                  </a:lnTo>
                  <a:lnTo>
                    <a:pt x="174515" y="13513"/>
                  </a:lnTo>
                  <a:lnTo>
                    <a:pt x="172725" y="4157"/>
                  </a:lnTo>
                  <a:lnTo>
                    <a:pt x="169193" y="259"/>
                  </a:lnTo>
                  <a:lnTo>
                    <a:pt x="164498" y="0"/>
                  </a:lnTo>
                  <a:lnTo>
                    <a:pt x="161368" y="5677"/>
                  </a:lnTo>
                  <a:lnTo>
                    <a:pt x="156345" y="56814"/>
                  </a:lnTo>
                  <a:lnTo>
                    <a:pt x="155475" y="109276"/>
                  </a:lnTo>
                  <a:lnTo>
                    <a:pt x="155217" y="166155"/>
                  </a:lnTo>
                  <a:lnTo>
                    <a:pt x="155141" y="220052"/>
                  </a:lnTo>
                  <a:lnTo>
                    <a:pt x="158238" y="273066"/>
                  </a:lnTo>
                  <a:lnTo>
                    <a:pt x="163445" y="322700"/>
                  </a:lnTo>
                  <a:lnTo>
                    <a:pt x="164175" y="337793"/>
                  </a:lnTo>
                  <a:lnTo>
                    <a:pt x="168173" y="346685"/>
                  </a:lnTo>
                  <a:lnTo>
                    <a:pt x="174347" y="351444"/>
                  </a:lnTo>
                  <a:lnTo>
                    <a:pt x="181972" y="353446"/>
                  </a:lnTo>
                  <a:lnTo>
                    <a:pt x="189396" y="352441"/>
                  </a:lnTo>
                  <a:lnTo>
                    <a:pt x="203882" y="345086"/>
                  </a:lnTo>
                  <a:lnTo>
                    <a:pt x="251914" y="313438"/>
                  </a:lnTo>
                  <a:lnTo>
                    <a:pt x="299658" y="291373"/>
                  </a:lnTo>
                  <a:lnTo>
                    <a:pt x="322721" y="269242"/>
                  </a:lnTo>
                  <a:lnTo>
                    <a:pt x="330021" y="260041"/>
                  </a:lnTo>
                  <a:lnTo>
                    <a:pt x="333718" y="250397"/>
                  </a:lnTo>
                  <a:lnTo>
                    <a:pt x="334706" y="230323"/>
                  </a:lnTo>
                  <a:lnTo>
                    <a:pt x="328686" y="199291"/>
                  </a:lnTo>
                  <a:lnTo>
                    <a:pt x="323469" y="191179"/>
                  </a:lnTo>
                  <a:lnTo>
                    <a:pt x="308315" y="179048"/>
                  </a:lnTo>
                  <a:lnTo>
                    <a:pt x="299360" y="177684"/>
                  </a:lnTo>
                  <a:lnTo>
                    <a:pt x="280051" y="182408"/>
                  </a:lnTo>
                  <a:lnTo>
                    <a:pt x="262891" y="195426"/>
                  </a:lnTo>
                  <a:lnTo>
                    <a:pt x="232812" y="232379"/>
                  </a:lnTo>
                  <a:lnTo>
                    <a:pt x="224738" y="258970"/>
                  </a:lnTo>
                  <a:lnTo>
                    <a:pt x="223313" y="303705"/>
                  </a:lnTo>
                  <a:lnTo>
                    <a:pt x="228706" y="331224"/>
                  </a:lnTo>
                  <a:lnTo>
                    <a:pt x="238901" y="355153"/>
                  </a:lnTo>
                  <a:lnTo>
                    <a:pt x="254351" y="371248"/>
                  </a:lnTo>
                  <a:lnTo>
                    <a:pt x="263384" y="377177"/>
                  </a:lnTo>
                  <a:lnTo>
                    <a:pt x="312404" y="390594"/>
                  </a:lnTo>
                  <a:lnTo>
                    <a:pt x="323565" y="399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33285" y="1642445"/>
              <a:ext cx="126342" cy="187661"/>
            </a:xfrm>
            <a:custGeom>
              <a:avLst/>
              <a:gdLst/>
              <a:ahLst/>
              <a:cxnLst/>
              <a:rect l="0" t="0" r="0" b="0"/>
              <a:pathLst>
                <a:path w="126342" h="187661">
                  <a:moveTo>
                    <a:pt x="0" y="84228"/>
                  </a:moveTo>
                  <a:lnTo>
                    <a:pt x="5589" y="142845"/>
                  </a:lnTo>
                  <a:lnTo>
                    <a:pt x="15619" y="187660"/>
                  </a:lnTo>
                  <a:lnTo>
                    <a:pt x="12556" y="171547"/>
                  </a:lnTo>
                  <a:lnTo>
                    <a:pt x="5206" y="116452"/>
                  </a:lnTo>
                  <a:lnTo>
                    <a:pt x="1542" y="78828"/>
                  </a:lnTo>
                  <a:lnTo>
                    <a:pt x="6925" y="58042"/>
                  </a:lnTo>
                  <a:lnTo>
                    <a:pt x="11635" y="49223"/>
                  </a:lnTo>
                  <a:lnTo>
                    <a:pt x="26228" y="36305"/>
                  </a:lnTo>
                  <a:lnTo>
                    <a:pt x="84682" y="1094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54401" y="1431875"/>
              <a:ext cx="10511" cy="473784"/>
            </a:xfrm>
            <a:custGeom>
              <a:avLst/>
              <a:gdLst/>
              <a:ahLst/>
              <a:cxnLst/>
              <a:rect l="0" t="0" r="0" b="0"/>
              <a:pathLst>
                <a:path w="10511" h="473784">
                  <a:moveTo>
                    <a:pt x="10510" y="0"/>
                  </a:moveTo>
                  <a:lnTo>
                    <a:pt x="1446" y="58617"/>
                  </a:lnTo>
                  <a:lnTo>
                    <a:pt x="417" y="115764"/>
                  </a:lnTo>
                  <a:lnTo>
                    <a:pt x="175" y="161025"/>
                  </a:lnTo>
                  <a:lnTo>
                    <a:pt x="68" y="208437"/>
                  </a:lnTo>
                  <a:lnTo>
                    <a:pt x="21" y="256806"/>
                  </a:lnTo>
                  <a:lnTo>
                    <a:pt x="0" y="302479"/>
                  </a:lnTo>
                  <a:lnTo>
                    <a:pt x="3107" y="364534"/>
                  </a:lnTo>
                  <a:lnTo>
                    <a:pt x="8317" y="416846"/>
                  </a:lnTo>
                  <a:lnTo>
                    <a:pt x="1051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38611" y="175825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9065" y="58616"/>
                  </a:lnTo>
                  <a:lnTo>
                    <a:pt x="10336" y="117307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49140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43896" y="1684327"/>
              <a:ext cx="266140" cy="210803"/>
            </a:xfrm>
            <a:custGeom>
              <a:avLst/>
              <a:gdLst/>
              <a:ahLst/>
              <a:cxnLst/>
              <a:rect l="0" t="0" r="0" b="0"/>
              <a:pathLst>
                <a:path w="266140" h="210803">
                  <a:moveTo>
                    <a:pt x="0" y="63403"/>
                  </a:moveTo>
                  <a:lnTo>
                    <a:pt x="0" y="117548"/>
                  </a:lnTo>
                  <a:lnTo>
                    <a:pt x="6065" y="171009"/>
                  </a:lnTo>
                  <a:lnTo>
                    <a:pt x="5214" y="170235"/>
                  </a:lnTo>
                  <a:lnTo>
                    <a:pt x="3476" y="166210"/>
                  </a:lnTo>
                  <a:lnTo>
                    <a:pt x="457" y="113409"/>
                  </a:lnTo>
                  <a:lnTo>
                    <a:pt x="5679" y="64962"/>
                  </a:lnTo>
                  <a:lnTo>
                    <a:pt x="20270" y="32280"/>
                  </a:lnTo>
                  <a:lnTo>
                    <a:pt x="27552" y="26276"/>
                  </a:lnTo>
                  <a:lnTo>
                    <a:pt x="35916" y="23444"/>
                  </a:lnTo>
                  <a:lnTo>
                    <a:pt x="45000" y="22726"/>
                  </a:lnTo>
                  <a:lnTo>
                    <a:pt x="64454" y="28167"/>
                  </a:lnTo>
                  <a:lnTo>
                    <a:pt x="83629" y="39554"/>
                  </a:lnTo>
                  <a:lnTo>
                    <a:pt x="99950" y="56313"/>
                  </a:lnTo>
                  <a:lnTo>
                    <a:pt x="116702" y="91068"/>
                  </a:lnTo>
                  <a:lnTo>
                    <a:pt x="124437" y="151969"/>
                  </a:lnTo>
                  <a:lnTo>
                    <a:pt x="125778" y="186611"/>
                  </a:lnTo>
                  <a:lnTo>
                    <a:pt x="128515" y="172569"/>
                  </a:lnTo>
                  <a:lnTo>
                    <a:pt x="149215" y="138909"/>
                  </a:lnTo>
                  <a:lnTo>
                    <a:pt x="163414" y="125037"/>
                  </a:lnTo>
                  <a:lnTo>
                    <a:pt x="204245" y="106600"/>
                  </a:lnTo>
                  <a:lnTo>
                    <a:pt x="227646" y="97810"/>
                  </a:lnTo>
                  <a:lnTo>
                    <a:pt x="245845" y="86104"/>
                  </a:lnTo>
                  <a:lnTo>
                    <a:pt x="258614" y="69983"/>
                  </a:lnTo>
                  <a:lnTo>
                    <a:pt x="263656" y="60771"/>
                  </a:lnTo>
                  <a:lnTo>
                    <a:pt x="266139" y="41176"/>
                  </a:lnTo>
                  <a:lnTo>
                    <a:pt x="265164" y="31038"/>
                  </a:lnTo>
                  <a:lnTo>
                    <a:pt x="254721" y="13534"/>
                  </a:lnTo>
                  <a:lnTo>
                    <a:pt x="247023" y="5590"/>
                  </a:lnTo>
                  <a:lnTo>
                    <a:pt x="238381" y="1465"/>
                  </a:lnTo>
                  <a:lnTo>
                    <a:pt x="219421" y="0"/>
                  </a:lnTo>
                  <a:lnTo>
                    <a:pt x="189016" y="11342"/>
                  </a:lnTo>
                  <a:lnTo>
                    <a:pt x="174475" y="26227"/>
                  </a:lnTo>
                  <a:lnTo>
                    <a:pt x="165282" y="45711"/>
                  </a:lnTo>
                  <a:lnTo>
                    <a:pt x="159380" y="96346"/>
                  </a:lnTo>
                  <a:lnTo>
                    <a:pt x="160913" y="122498"/>
                  </a:lnTo>
                  <a:lnTo>
                    <a:pt x="174930" y="155782"/>
                  </a:lnTo>
                  <a:lnTo>
                    <a:pt x="195071" y="180982"/>
                  </a:lnTo>
                  <a:lnTo>
                    <a:pt x="213040" y="195989"/>
                  </a:lnTo>
                  <a:lnTo>
                    <a:pt x="232724" y="204218"/>
                  </a:lnTo>
                  <a:lnTo>
                    <a:pt x="263213" y="210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52072" y="1459222"/>
              <a:ext cx="165608" cy="477118"/>
            </a:xfrm>
            <a:custGeom>
              <a:avLst/>
              <a:gdLst/>
              <a:ahLst/>
              <a:cxnLst/>
              <a:rect l="0" t="0" r="0" b="0"/>
              <a:pathLst>
                <a:path w="165608" h="477118">
                  <a:moveTo>
                    <a:pt x="70850" y="372736"/>
                  </a:moveTo>
                  <a:lnTo>
                    <a:pt x="87618" y="361558"/>
                  </a:lnTo>
                  <a:lnTo>
                    <a:pt x="92557" y="353585"/>
                  </a:lnTo>
                  <a:lnTo>
                    <a:pt x="106723" y="299519"/>
                  </a:lnTo>
                  <a:lnTo>
                    <a:pt x="106464" y="289999"/>
                  </a:lnTo>
                  <a:lnTo>
                    <a:pt x="99937" y="273183"/>
                  </a:lnTo>
                  <a:lnTo>
                    <a:pt x="86117" y="261030"/>
                  </a:lnTo>
                  <a:lnTo>
                    <a:pt x="77518" y="256151"/>
                  </a:lnTo>
                  <a:lnTo>
                    <a:pt x="68277" y="255239"/>
                  </a:lnTo>
                  <a:lnTo>
                    <a:pt x="48649" y="260463"/>
                  </a:lnTo>
                  <a:lnTo>
                    <a:pt x="31347" y="276824"/>
                  </a:lnTo>
                  <a:lnTo>
                    <a:pt x="6765" y="319865"/>
                  </a:lnTo>
                  <a:lnTo>
                    <a:pt x="0" y="357201"/>
                  </a:lnTo>
                  <a:lnTo>
                    <a:pt x="7288" y="418974"/>
                  </a:lnTo>
                  <a:lnTo>
                    <a:pt x="17644" y="448658"/>
                  </a:lnTo>
                  <a:lnTo>
                    <a:pt x="33165" y="468090"/>
                  </a:lnTo>
                  <a:lnTo>
                    <a:pt x="42217" y="474910"/>
                  </a:lnTo>
                  <a:lnTo>
                    <a:pt x="51762" y="477117"/>
                  </a:lnTo>
                  <a:lnTo>
                    <a:pt x="71725" y="473330"/>
                  </a:lnTo>
                  <a:lnTo>
                    <a:pt x="89176" y="457609"/>
                  </a:lnTo>
                  <a:lnTo>
                    <a:pt x="125473" y="397171"/>
                  </a:lnTo>
                  <a:lnTo>
                    <a:pt x="143554" y="342988"/>
                  </a:lnTo>
                  <a:lnTo>
                    <a:pt x="154783" y="285933"/>
                  </a:lnTo>
                  <a:lnTo>
                    <a:pt x="162400" y="224574"/>
                  </a:lnTo>
                  <a:lnTo>
                    <a:pt x="161537" y="165060"/>
                  </a:lnTo>
                  <a:lnTo>
                    <a:pt x="156992" y="110381"/>
                  </a:lnTo>
                  <a:lnTo>
                    <a:pt x="152525" y="60255"/>
                  </a:lnTo>
                  <a:lnTo>
                    <a:pt x="140536" y="6985"/>
                  </a:lnTo>
                  <a:lnTo>
                    <a:pt x="136025" y="1390"/>
                  </a:lnTo>
                  <a:lnTo>
                    <a:pt x="130677" y="0"/>
                  </a:lnTo>
                  <a:lnTo>
                    <a:pt x="124773" y="1413"/>
                  </a:lnTo>
                  <a:lnTo>
                    <a:pt x="120836" y="8204"/>
                  </a:lnTo>
                  <a:lnTo>
                    <a:pt x="114000" y="71672"/>
                  </a:lnTo>
                  <a:lnTo>
                    <a:pt x="113271" y="124435"/>
                  </a:lnTo>
                  <a:lnTo>
                    <a:pt x="113055" y="178933"/>
                  </a:lnTo>
                  <a:lnTo>
                    <a:pt x="124170" y="232125"/>
                  </a:lnTo>
                  <a:lnTo>
                    <a:pt x="133245" y="294095"/>
                  </a:lnTo>
                  <a:lnTo>
                    <a:pt x="145089" y="348277"/>
                  </a:lnTo>
                  <a:lnTo>
                    <a:pt x="165607" y="404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70600" y="1429487"/>
              <a:ext cx="157691" cy="505849"/>
            </a:xfrm>
            <a:custGeom>
              <a:avLst/>
              <a:gdLst/>
              <a:ahLst/>
              <a:cxnLst/>
              <a:rect l="0" t="0" r="0" b="0"/>
              <a:pathLst>
                <a:path w="157691" h="505849">
                  <a:moveTo>
                    <a:pt x="115576" y="391943"/>
                  </a:moveTo>
                  <a:lnTo>
                    <a:pt x="97618" y="330832"/>
                  </a:lnTo>
                  <a:lnTo>
                    <a:pt x="90827" y="308630"/>
                  </a:lnTo>
                  <a:lnTo>
                    <a:pt x="77670" y="290184"/>
                  </a:lnTo>
                  <a:lnTo>
                    <a:pt x="69248" y="281990"/>
                  </a:lnTo>
                  <a:lnTo>
                    <a:pt x="61294" y="278866"/>
                  </a:lnTo>
                  <a:lnTo>
                    <a:pt x="53652" y="279124"/>
                  </a:lnTo>
                  <a:lnTo>
                    <a:pt x="46217" y="281635"/>
                  </a:lnTo>
                  <a:lnTo>
                    <a:pt x="31718" y="293784"/>
                  </a:lnTo>
                  <a:lnTo>
                    <a:pt x="18644" y="312052"/>
                  </a:lnTo>
                  <a:lnTo>
                    <a:pt x="5877" y="348644"/>
                  </a:lnTo>
                  <a:lnTo>
                    <a:pt x="970" y="402930"/>
                  </a:lnTo>
                  <a:lnTo>
                    <a:pt x="0" y="458714"/>
                  </a:lnTo>
                  <a:lnTo>
                    <a:pt x="6108" y="483620"/>
                  </a:lnTo>
                  <a:lnTo>
                    <a:pt x="11011" y="495175"/>
                  </a:lnTo>
                  <a:lnTo>
                    <a:pt x="18960" y="501708"/>
                  </a:lnTo>
                  <a:lnTo>
                    <a:pt x="28939" y="504894"/>
                  </a:lnTo>
                  <a:lnTo>
                    <a:pt x="40270" y="505848"/>
                  </a:lnTo>
                  <a:lnTo>
                    <a:pt x="50165" y="502975"/>
                  </a:lnTo>
                  <a:lnTo>
                    <a:pt x="67397" y="490423"/>
                  </a:lnTo>
                  <a:lnTo>
                    <a:pt x="90252" y="452447"/>
                  </a:lnTo>
                  <a:lnTo>
                    <a:pt x="110531" y="389553"/>
                  </a:lnTo>
                  <a:lnTo>
                    <a:pt x="122681" y="337788"/>
                  </a:lnTo>
                  <a:lnTo>
                    <a:pt x="131018" y="288439"/>
                  </a:lnTo>
                  <a:lnTo>
                    <a:pt x="134970" y="233243"/>
                  </a:lnTo>
                  <a:lnTo>
                    <a:pt x="135894" y="188439"/>
                  </a:lnTo>
                  <a:lnTo>
                    <a:pt x="136304" y="142399"/>
                  </a:lnTo>
                  <a:lnTo>
                    <a:pt x="135366" y="80528"/>
                  </a:lnTo>
                  <a:lnTo>
                    <a:pt x="125161" y="23282"/>
                  </a:lnTo>
                  <a:lnTo>
                    <a:pt x="121966" y="9299"/>
                  </a:lnTo>
                  <a:lnTo>
                    <a:pt x="116327" y="2316"/>
                  </a:lnTo>
                  <a:lnTo>
                    <a:pt x="109057" y="0"/>
                  </a:lnTo>
                  <a:lnTo>
                    <a:pt x="100702" y="796"/>
                  </a:lnTo>
                  <a:lnTo>
                    <a:pt x="93961" y="6006"/>
                  </a:lnTo>
                  <a:lnTo>
                    <a:pt x="83353" y="24273"/>
                  </a:lnTo>
                  <a:lnTo>
                    <a:pt x="81982" y="72044"/>
                  </a:lnTo>
                  <a:lnTo>
                    <a:pt x="83098" y="113675"/>
                  </a:lnTo>
                  <a:lnTo>
                    <a:pt x="86845" y="170673"/>
                  </a:lnTo>
                  <a:lnTo>
                    <a:pt x="100745" y="233776"/>
                  </a:lnTo>
                  <a:lnTo>
                    <a:pt x="110436" y="290423"/>
                  </a:lnTo>
                  <a:lnTo>
                    <a:pt x="128599" y="346413"/>
                  </a:lnTo>
                  <a:lnTo>
                    <a:pt x="157690" y="402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70404" y="174773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80933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44104" y="1695076"/>
              <a:ext cx="155852" cy="430666"/>
            </a:xfrm>
            <a:custGeom>
              <a:avLst/>
              <a:gdLst/>
              <a:ahLst/>
              <a:cxnLst/>
              <a:rect l="0" t="0" r="0" b="0"/>
              <a:pathLst>
                <a:path w="155852" h="430666">
                  <a:moveTo>
                    <a:pt x="84227" y="157939"/>
                  </a:moveTo>
                  <a:lnTo>
                    <a:pt x="92561" y="120461"/>
                  </a:lnTo>
                  <a:lnTo>
                    <a:pt x="94322" y="69038"/>
                  </a:lnTo>
                  <a:lnTo>
                    <a:pt x="89039" y="33332"/>
                  </a:lnTo>
                  <a:lnTo>
                    <a:pt x="74474" y="6115"/>
                  </a:lnTo>
                  <a:lnTo>
                    <a:pt x="66028" y="1741"/>
                  </a:lnTo>
                  <a:lnTo>
                    <a:pt x="44163" y="0"/>
                  </a:lnTo>
                  <a:lnTo>
                    <a:pt x="35291" y="3514"/>
                  </a:lnTo>
                  <a:lnTo>
                    <a:pt x="22313" y="16776"/>
                  </a:lnTo>
                  <a:lnTo>
                    <a:pt x="8431" y="49562"/>
                  </a:lnTo>
                  <a:lnTo>
                    <a:pt x="6866" y="72337"/>
                  </a:lnTo>
                  <a:lnTo>
                    <a:pt x="15393" y="121143"/>
                  </a:lnTo>
                  <a:lnTo>
                    <a:pt x="30557" y="150806"/>
                  </a:lnTo>
                  <a:lnTo>
                    <a:pt x="49868" y="174413"/>
                  </a:lnTo>
                  <a:lnTo>
                    <a:pt x="57812" y="177110"/>
                  </a:lnTo>
                  <a:lnTo>
                    <a:pt x="75997" y="173869"/>
                  </a:lnTo>
                  <a:lnTo>
                    <a:pt x="83420" y="168559"/>
                  </a:lnTo>
                  <a:lnTo>
                    <a:pt x="94787" y="153300"/>
                  </a:lnTo>
                  <a:lnTo>
                    <a:pt x="103211" y="117032"/>
                  </a:lnTo>
                  <a:lnTo>
                    <a:pt x="113508" y="172699"/>
                  </a:lnTo>
                  <a:lnTo>
                    <a:pt x="123189" y="223144"/>
                  </a:lnTo>
                  <a:lnTo>
                    <a:pt x="136940" y="280177"/>
                  </a:lnTo>
                  <a:lnTo>
                    <a:pt x="150922" y="342352"/>
                  </a:lnTo>
                  <a:lnTo>
                    <a:pt x="155851" y="390524"/>
                  </a:lnTo>
                  <a:lnTo>
                    <a:pt x="150765" y="413778"/>
                  </a:lnTo>
                  <a:lnTo>
                    <a:pt x="146133" y="423255"/>
                  </a:lnTo>
                  <a:lnTo>
                    <a:pt x="139536" y="428403"/>
                  </a:lnTo>
                  <a:lnTo>
                    <a:pt x="131628" y="430665"/>
                  </a:lnTo>
                  <a:lnTo>
                    <a:pt x="103732" y="428260"/>
                  </a:lnTo>
                  <a:lnTo>
                    <a:pt x="45202" y="406447"/>
                  </a:lnTo>
                  <a:lnTo>
                    <a:pt x="14953" y="393918"/>
                  </a:lnTo>
                  <a:lnTo>
                    <a:pt x="0" y="379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833616" y="1768787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54145"/>
                  </a:lnTo>
                  <a:lnTo>
                    <a:pt x="9066" y="10909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823088" y="161086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938901" y="1484518"/>
              <a:ext cx="63173" cy="431669"/>
            </a:xfrm>
            <a:custGeom>
              <a:avLst/>
              <a:gdLst/>
              <a:ahLst/>
              <a:cxnLst/>
              <a:rect l="0" t="0" r="0" b="0"/>
              <a:pathLst>
                <a:path w="63173" h="431669">
                  <a:moveTo>
                    <a:pt x="0" y="0"/>
                  </a:moveTo>
                  <a:lnTo>
                    <a:pt x="0" y="51602"/>
                  </a:lnTo>
                  <a:lnTo>
                    <a:pt x="1170" y="112646"/>
                  </a:lnTo>
                  <a:lnTo>
                    <a:pt x="7236" y="161928"/>
                  </a:lnTo>
                  <a:lnTo>
                    <a:pt x="12998" y="220502"/>
                  </a:lnTo>
                  <a:lnTo>
                    <a:pt x="25055" y="277132"/>
                  </a:lnTo>
                  <a:lnTo>
                    <a:pt x="35239" y="330508"/>
                  </a:lnTo>
                  <a:lnTo>
                    <a:pt x="49162" y="392275"/>
                  </a:lnTo>
                  <a:lnTo>
                    <a:pt x="63172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54673" y="1690962"/>
              <a:ext cx="210571" cy="14655"/>
            </a:xfrm>
            <a:custGeom>
              <a:avLst/>
              <a:gdLst/>
              <a:ahLst/>
              <a:cxnLst/>
              <a:rect l="0" t="0" r="0" b="0"/>
              <a:pathLst>
                <a:path w="210571" h="14655">
                  <a:moveTo>
                    <a:pt x="210570" y="14654"/>
                  </a:moveTo>
                  <a:lnTo>
                    <a:pt x="155429" y="0"/>
                  </a:lnTo>
                  <a:lnTo>
                    <a:pt x="98466" y="2098"/>
                  </a:lnTo>
                  <a:lnTo>
                    <a:pt x="42153" y="3725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117886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215716" y="2422801"/>
            <a:ext cx="1186954" cy="577821"/>
            <a:chOff x="1215716" y="2422801"/>
            <a:chExt cx="1186954" cy="577821"/>
          </a:xfrm>
        </p:grpSpPr>
        <p:sp>
          <p:nvSpPr>
            <p:cNvPr id="67" name="Freeform 66"/>
            <p:cNvSpPr/>
            <p:nvPr/>
          </p:nvSpPr>
          <p:spPr>
            <a:xfrm>
              <a:off x="1347647" y="2495253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2521" y="58617"/>
                  </a:lnTo>
                  <a:lnTo>
                    <a:pt x="21491" y="115764"/>
                  </a:lnTo>
                  <a:lnTo>
                    <a:pt x="13907" y="175986"/>
                  </a:lnTo>
                  <a:lnTo>
                    <a:pt x="11196" y="237967"/>
                  </a:lnTo>
                  <a:lnTo>
                    <a:pt x="10726" y="293557"/>
                  </a:lnTo>
                  <a:lnTo>
                    <a:pt x="4979" y="35356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15716" y="2422801"/>
              <a:ext cx="298888" cy="272495"/>
            </a:xfrm>
            <a:custGeom>
              <a:avLst/>
              <a:gdLst/>
              <a:ahLst/>
              <a:cxnLst/>
              <a:rect l="0" t="0" r="0" b="0"/>
              <a:pathLst>
                <a:path w="298888" h="272495">
                  <a:moveTo>
                    <a:pt x="5589" y="156680"/>
                  </a:moveTo>
                  <a:lnTo>
                    <a:pt x="0" y="139913"/>
                  </a:lnTo>
                  <a:lnTo>
                    <a:pt x="3495" y="122322"/>
                  </a:lnTo>
                  <a:lnTo>
                    <a:pt x="31266" y="73257"/>
                  </a:lnTo>
                  <a:lnTo>
                    <a:pt x="61571" y="41719"/>
                  </a:lnTo>
                  <a:lnTo>
                    <a:pt x="106594" y="12959"/>
                  </a:lnTo>
                  <a:lnTo>
                    <a:pt x="152370" y="2962"/>
                  </a:lnTo>
                  <a:lnTo>
                    <a:pt x="197389" y="0"/>
                  </a:lnTo>
                  <a:lnTo>
                    <a:pt x="223025" y="5547"/>
                  </a:lnTo>
                  <a:lnTo>
                    <a:pt x="268078" y="28171"/>
                  </a:lnTo>
                  <a:lnTo>
                    <a:pt x="283298" y="44583"/>
                  </a:lnTo>
                  <a:lnTo>
                    <a:pt x="292792" y="64745"/>
                  </a:lnTo>
                  <a:lnTo>
                    <a:pt x="298887" y="115817"/>
                  </a:lnTo>
                  <a:lnTo>
                    <a:pt x="297381" y="142028"/>
                  </a:lnTo>
                  <a:lnTo>
                    <a:pt x="276580" y="198251"/>
                  </a:lnTo>
                  <a:lnTo>
                    <a:pt x="259928" y="230219"/>
                  </a:lnTo>
                  <a:lnTo>
                    <a:pt x="243801" y="245126"/>
                  </a:lnTo>
                  <a:lnTo>
                    <a:pt x="204852" y="264228"/>
                  </a:lnTo>
                  <a:lnTo>
                    <a:pt x="152988" y="272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0860" y="2442611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3312" y="147997"/>
                  </a:lnTo>
                  <a:lnTo>
                    <a:pt x="8390" y="200219"/>
                  </a:lnTo>
                  <a:lnTo>
                    <a:pt x="9895" y="252736"/>
                  </a:lnTo>
                  <a:lnTo>
                    <a:pt x="10340" y="305342"/>
                  </a:lnTo>
                  <a:lnTo>
                    <a:pt x="10473" y="354854"/>
                  </a:lnTo>
                  <a:lnTo>
                    <a:pt x="3285" y="41583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39061" y="2663817"/>
              <a:ext cx="177126" cy="200195"/>
            </a:xfrm>
            <a:custGeom>
              <a:avLst/>
              <a:gdLst/>
              <a:ahLst/>
              <a:cxnLst/>
              <a:rect l="0" t="0" r="0" b="0"/>
              <a:pathLst>
                <a:path w="177126" h="200195">
                  <a:moveTo>
                    <a:pt x="71840" y="84120"/>
                  </a:moveTo>
                  <a:lnTo>
                    <a:pt x="80173" y="46642"/>
                  </a:lnTo>
                  <a:lnTo>
                    <a:pt x="80905" y="34569"/>
                  </a:lnTo>
                  <a:lnTo>
                    <a:pt x="75479" y="14914"/>
                  </a:lnTo>
                  <a:lnTo>
                    <a:pt x="70757" y="6397"/>
                  </a:lnTo>
                  <a:lnTo>
                    <a:pt x="64099" y="1889"/>
                  </a:lnTo>
                  <a:lnTo>
                    <a:pt x="47342" y="0"/>
                  </a:lnTo>
                  <a:lnTo>
                    <a:pt x="39131" y="3474"/>
                  </a:lnTo>
                  <a:lnTo>
                    <a:pt x="23768" y="16692"/>
                  </a:lnTo>
                  <a:lnTo>
                    <a:pt x="7554" y="49454"/>
                  </a:lnTo>
                  <a:lnTo>
                    <a:pt x="0" y="109681"/>
                  </a:lnTo>
                  <a:lnTo>
                    <a:pt x="1627" y="164732"/>
                  </a:lnTo>
                  <a:lnTo>
                    <a:pt x="3975" y="176466"/>
                  </a:lnTo>
                  <a:lnTo>
                    <a:pt x="9049" y="185458"/>
                  </a:lnTo>
                  <a:lnTo>
                    <a:pt x="24046" y="198570"/>
                  </a:lnTo>
                  <a:lnTo>
                    <a:pt x="31789" y="200194"/>
                  </a:lnTo>
                  <a:lnTo>
                    <a:pt x="39290" y="198938"/>
                  </a:lnTo>
                  <a:lnTo>
                    <a:pt x="46630" y="195760"/>
                  </a:lnTo>
                  <a:lnTo>
                    <a:pt x="57906" y="179752"/>
                  </a:lnTo>
                  <a:lnTo>
                    <a:pt x="77241" y="117944"/>
                  </a:lnTo>
                  <a:lnTo>
                    <a:pt x="79679" y="84914"/>
                  </a:lnTo>
                  <a:lnTo>
                    <a:pt x="78236" y="84649"/>
                  </a:lnTo>
                  <a:lnTo>
                    <a:pt x="76104" y="87983"/>
                  </a:lnTo>
                  <a:lnTo>
                    <a:pt x="76855" y="101045"/>
                  </a:lnTo>
                  <a:lnTo>
                    <a:pt x="82258" y="118549"/>
                  </a:lnTo>
                  <a:lnTo>
                    <a:pt x="104790" y="155262"/>
                  </a:lnTo>
                  <a:lnTo>
                    <a:pt x="119240" y="169551"/>
                  </a:lnTo>
                  <a:lnTo>
                    <a:pt x="145936" y="183003"/>
                  </a:lnTo>
                  <a:lnTo>
                    <a:pt x="177125" y="189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28066" y="2643001"/>
              <a:ext cx="124992" cy="186206"/>
            </a:xfrm>
            <a:custGeom>
              <a:avLst/>
              <a:gdLst/>
              <a:ahLst/>
              <a:cxnLst/>
              <a:rect l="0" t="0" r="0" b="0"/>
              <a:pathLst>
                <a:path w="124992" h="186206">
                  <a:moveTo>
                    <a:pt x="93405" y="31237"/>
                  </a:moveTo>
                  <a:lnTo>
                    <a:pt x="64097" y="1929"/>
                  </a:lnTo>
                  <a:lnTo>
                    <a:pt x="56319" y="0"/>
                  </a:lnTo>
                  <a:lnTo>
                    <a:pt x="38318" y="4095"/>
                  </a:lnTo>
                  <a:lnTo>
                    <a:pt x="14042" y="19556"/>
                  </a:lnTo>
                  <a:lnTo>
                    <a:pt x="5490" y="38523"/>
                  </a:lnTo>
                  <a:lnTo>
                    <a:pt x="0" y="94417"/>
                  </a:lnTo>
                  <a:lnTo>
                    <a:pt x="4638" y="133405"/>
                  </a:lnTo>
                  <a:lnTo>
                    <a:pt x="13399" y="153074"/>
                  </a:lnTo>
                  <a:lnTo>
                    <a:pt x="19011" y="161595"/>
                  </a:lnTo>
                  <a:lnTo>
                    <a:pt x="34605" y="174182"/>
                  </a:lnTo>
                  <a:lnTo>
                    <a:pt x="54403" y="182505"/>
                  </a:lnTo>
                  <a:lnTo>
                    <a:pt x="78801" y="186205"/>
                  </a:lnTo>
                  <a:lnTo>
                    <a:pt x="99003" y="181610"/>
                  </a:lnTo>
                  <a:lnTo>
                    <a:pt x="124991" y="168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07549" y="2603789"/>
              <a:ext cx="145550" cy="242817"/>
            </a:xfrm>
            <a:custGeom>
              <a:avLst/>
              <a:gdLst/>
              <a:ahLst/>
              <a:cxnLst/>
              <a:rect l="0" t="0" r="0" b="0"/>
              <a:pathLst>
                <a:path w="145550" h="242817">
                  <a:moveTo>
                    <a:pt x="8678" y="133620"/>
                  </a:moveTo>
                  <a:lnTo>
                    <a:pt x="19857" y="122442"/>
                  </a:lnTo>
                  <a:lnTo>
                    <a:pt x="37823" y="116954"/>
                  </a:lnTo>
                  <a:lnTo>
                    <a:pt x="60236" y="112175"/>
                  </a:lnTo>
                  <a:lnTo>
                    <a:pt x="91415" y="96330"/>
                  </a:lnTo>
                  <a:lnTo>
                    <a:pt x="108232" y="83512"/>
                  </a:lnTo>
                  <a:lnTo>
                    <a:pt x="125263" y="57552"/>
                  </a:lnTo>
                  <a:lnTo>
                    <a:pt x="127564" y="37811"/>
                  </a:lnTo>
                  <a:lnTo>
                    <a:pt x="126540" y="27633"/>
                  </a:lnTo>
                  <a:lnTo>
                    <a:pt x="122348" y="19678"/>
                  </a:lnTo>
                  <a:lnTo>
                    <a:pt x="108331" y="7720"/>
                  </a:lnTo>
                  <a:lnTo>
                    <a:pt x="75120" y="0"/>
                  </a:lnTo>
                  <a:lnTo>
                    <a:pt x="55366" y="4433"/>
                  </a:lnTo>
                  <a:lnTo>
                    <a:pt x="38787" y="15372"/>
                  </a:lnTo>
                  <a:lnTo>
                    <a:pt x="23620" y="31933"/>
                  </a:lnTo>
                  <a:lnTo>
                    <a:pt x="7516" y="66576"/>
                  </a:lnTo>
                  <a:lnTo>
                    <a:pt x="0" y="120203"/>
                  </a:lnTo>
                  <a:lnTo>
                    <a:pt x="1635" y="172737"/>
                  </a:lnTo>
                  <a:lnTo>
                    <a:pt x="7888" y="194289"/>
                  </a:lnTo>
                  <a:lnTo>
                    <a:pt x="18466" y="211667"/>
                  </a:lnTo>
                  <a:lnTo>
                    <a:pt x="34085" y="224069"/>
                  </a:lnTo>
                  <a:lnTo>
                    <a:pt x="72709" y="241564"/>
                  </a:lnTo>
                  <a:lnTo>
                    <a:pt x="96408" y="242816"/>
                  </a:lnTo>
                  <a:lnTo>
                    <a:pt x="145549" y="238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58176" y="2926922"/>
              <a:ext cx="873866" cy="73700"/>
            </a:xfrm>
            <a:custGeom>
              <a:avLst/>
              <a:gdLst/>
              <a:ahLst/>
              <a:cxnLst/>
              <a:rect l="0" t="0" r="0" b="0"/>
              <a:pathLst>
                <a:path w="873866" h="73700">
                  <a:moveTo>
                    <a:pt x="873865" y="0"/>
                  </a:moveTo>
                  <a:lnTo>
                    <a:pt x="824934" y="0"/>
                  </a:lnTo>
                  <a:lnTo>
                    <a:pt x="777089" y="3120"/>
                  </a:lnTo>
                  <a:lnTo>
                    <a:pt x="714109" y="9065"/>
                  </a:lnTo>
                  <a:lnTo>
                    <a:pt x="665223" y="10095"/>
                  </a:lnTo>
                  <a:lnTo>
                    <a:pt x="603538" y="11613"/>
                  </a:lnTo>
                  <a:lnTo>
                    <a:pt x="553432" y="17739"/>
                  </a:lnTo>
                  <a:lnTo>
                    <a:pt x="502711" y="20074"/>
                  </a:lnTo>
                  <a:lnTo>
                    <a:pt x="439939" y="20862"/>
                  </a:lnTo>
                  <a:lnTo>
                    <a:pt x="388885" y="20999"/>
                  </a:lnTo>
                  <a:lnTo>
                    <a:pt x="336713" y="24159"/>
                  </a:lnTo>
                  <a:lnTo>
                    <a:pt x="287330" y="29385"/>
                  </a:lnTo>
                  <a:lnTo>
                    <a:pt x="239943" y="34053"/>
                  </a:lnTo>
                  <a:lnTo>
                    <a:pt x="177117" y="40522"/>
                  </a:lnTo>
                  <a:lnTo>
                    <a:pt x="120817" y="42969"/>
                  </a:lnTo>
                  <a:lnTo>
                    <a:pt x="63830" y="56727"/>
                  </a:lnTo>
                  <a:lnTo>
                    <a:pt x="11640" y="7065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79440" y="262159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89969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347647" y="3842901"/>
            <a:ext cx="894924" cy="536955"/>
            <a:chOff x="1347647" y="3842901"/>
            <a:chExt cx="894924" cy="536955"/>
          </a:xfrm>
        </p:grpSpPr>
        <p:sp>
          <p:nvSpPr>
            <p:cNvPr id="77" name="Freeform 76"/>
            <p:cNvSpPr/>
            <p:nvPr/>
          </p:nvSpPr>
          <p:spPr>
            <a:xfrm>
              <a:off x="1347647" y="3842901"/>
              <a:ext cx="252685" cy="485833"/>
            </a:xfrm>
            <a:custGeom>
              <a:avLst/>
              <a:gdLst/>
              <a:ahLst/>
              <a:cxnLst/>
              <a:rect l="0" t="0" r="0" b="0"/>
              <a:pathLst>
                <a:path w="252685" h="485833">
                  <a:moveTo>
                    <a:pt x="0" y="63171"/>
                  </a:moveTo>
                  <a:lnTo>
                    <a:pt x="14654" y="121788"/>
                  </a:lnTo>
                  <a:lnTo>
                    <a:pt x="35434" y="175962"/>
                  </a:lnTo>
                  <a:lnTo>
                    <a:pt x="55136" y="234843"/>
                  </a:lnTo>
                  <a:lnTo>
                    <a:pt x="71319" y="285222"/>
                  </a:lnTo>
                  <a:lnTo>
                    <a:pt x="83523" y="337195"/>
                  </a:lnTo>
                  <a:lnTo>
                    <a:pt x="94548" y="389638"/>
                  </a:lnTo>
                  <a:lnTo>
                    <a:pt x="108753" y="448583"/>
                  </a:lnTo>
                  <a:lnTo>
                    <a:pt x="124900" y="483084"/>
                  </a:lnTo>
                  <a:lnTo>
                    <a:pt x="130060" y="485832"/>
                  </a:lnTo>
                  <a:lnTo>
                    <a:pt x="134670" y="482986"/>
                  </a:lnTo>
                  <a:lnTo>
                    <a:pt x="150474" y="450384"/>
                  </a:lnTo>
                  <a:lnTo>
                    <a:pt x="157625" y="393338"/>
                  </a:lnTo>
                  <a:lnTo>
                    <a:pt x="164727" y="341802"/>
                  </a:lnTo>
                  <a:lnTo>
                    <a:pt x="168521" y="286108"/>
                  </a:lnTo>
                  <a:lnTo>
                    <a:pt x="179691" y="227831"/>
                  </a:lnTo>
                  <a:lnTo>
                    <a:pt x="193162" y="166277"/>
                  </a:lnTo>
                  <a:lnTo>
                    <a:pt x="213708" y="103265"/>
                  </a:lnTo>
                  <a:lnTo>
                    <a:pt x="237673" y="4323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02738" y="4108851"/>
              <a:ext cx="176579" cy="204064"/>
            </a:xfrm>
            <a:custGeom>
              <a:avLst/>
              <a:gdLst/>
              <a:ahLst/>
              <a:cxnLst/>
              <a:rect l="0" t="0" r="0" b="0"/>
              <a:pathLst>
                <a:path w="176579" h="204064">
                  <a:moveTo>
                    <a:pt x="81821" y="113076"/>
                  </a:moveTo>
                  <a:lnTo>
                    <a:pt x="90154" y="75599"/>
                  </a:lnTo>
                  <a:lnTo>
                    <a:pt x="88580" y="40750"/>
                  </a:lnTo>
                  <a:lnTo>
                    <a:pt x="86327" y="29764"/>
                  </a:lnTo>
                  <a:lnTo>
                    <a:pt x="74465" y="11318"/>
                  </a:lnTo>
                  <a:lnTo>
                    <a:pt x="66388" y="3123"/>
                  </a:lnTo>
                  <a:lnTo>
                    <a:pt x="57495" y="0"/>
                  </a:lnTo>
                  <a:lnTo>
                    <a:pt x="38254" y="2768"/>
                  </a:lnTo>
                  <a:lnTo>
                    <a:pt x="30550" y="7952"/>
                  </a:lnTo>
                  <a:lnTo>
                    <a:pt x="18870" y="23070"/>
                  </a:lnTo>
                  <a:lnTo>
                    <a:pt x="5717" y="51313"/>
                  </a:lnTo>
                  <a:lnTo>
                    <a:pt x="0" y="87497"/>
                  </a:lnTo>
                  <a:lnTo>
                    <a:pt x="6474" y="141645"/>
                  </a:lnTo>
                  <a:lnTo>
                    <a:pt x="16862" y="181073"/>
                  </a:lnTo>
                  <a:lnTo>
                    <a:pt x="27994" y="200229"/>
                  </a:lnTo>
                  <a:lnTo>
                    <a:pt x="34238" y="203933"/>
                  </a:lnTo>
                  <a:lnTo>
                    <a:pt x="40740" y="204063"/>
                  </a:lnTo>
                  <a:lnTo>
                    <a:pt x="47415" y="201810"/>
                  </a:lnTo>
                  <a:lnTo>
                    <a:pt x="61070" y="189948"/>
                  </a:lnTo>
                  <a:lnTo>
                    <a:pt x="78792" y="163539"/>
                  </a:lnTo>
                  <a:lnTo>
                    <a:pt x="95261" y="117585"/>
                  </a:lnTo>
                  <a:lnTo>
                    <a:pt x="96373" y="94023"/>
                  </a:lnTo>
                  <a:lnTo>
                    <a:pt x="94138" y="80042"/>
                  </a:lnTo>
                  <a:lnTo>
                    <a:pt x="93145" y="89425"/>
                  </a:lnTo>
                  <a:lnTo>
                    <a:pt x="103764" y="115427"/>
                  </a:lnTo>
                  <a:lnTo>
                    <a:pt x="121728" y="145358"/>
                  </a:lnTo>
                  <a:lnTo>
                    <a:pt x="130652" y="152145"/>
                  </a:lnTo>
                  <a:lnTo>
                    <a:pt x="153047" y="159686"/>
                  </a:lnTo>
                  <a:lnTo>
                    <a:pt x="166120" y="159918"/>
                  </a:lnTo>
                  <a:lnTo>
                    <a:pt x="176578" y="155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52669" y="3874487"/>
              <a:ext cx="58233" cy="357969"/>
            </a:xfrm>
            <a:custGeom>
              <a:avLst/>
              <a:gdLst/>
              <a:ahLst/>
              <a:cxnLst/>
              <a:rect l="0" t="0" r="0" b="0"/>
              <a:pathLst>
                <a:path w="58233" h="357969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3721"/>
                  </a:lnTo>
                  <a:lnTo>
                    <a:pt x="16109" y="152524"/>
                  </a:lnTo>
                  <a:lnTo>
                    <a:pt x="24174" y="202860"/>
                  </a:lnTo>
                  <a:lnTo>
                    <a:pt x="37380" y="262382"/>
                  </a:lnTo>
                  <a:lnTo>
                    <a:pt x="45664" y="319200"/>
                  </a:lnTo>
                  <a:lnTo>
                    <a:pt x="58232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42487" y="4032414"/>
              <a:ext cx="114284" cy="239491"/>
            </a:xfrm>
            <a:custGeom>
              <a:avLst/>
              <a:gdLst/>
              <a:ahLst/>
              <a:cxnLst/>
              <a:rect l="0" t="0" r="0" b="0"/>
              <a:pathLst>
                <a:path w="114284" h="239491">
                  <a:moveTo>
                    <a:pt x="0" y="42114"/>
                  </a:moveTo>
                  <a:lnTo>
                    <a:pt x="0" y="100731"/>
                  </a:lnTo>
                  <a:lnTo>
                    <a:pt x="1170" y="153735"/>
                  </a:lnTo>
                  <a:lnTo>
                    <a:pt x="14654" y="210018"/>
                  </a:lnTo>
                  <a:lnTo>
                    <a:pt x="30338" y="236403"/>
                  </a:lnTo>
                  <a:lnTo>
                    <a:pt x="37773" y="239490"/>
                  </a:lnTo>
                  <a:lnTo>
                    <a:pt x="46238" y="239209"/>
                  </a:lnTo>
                  <a:lnTo>
                    <a:pt x="55392" y="236682"/>
                  </a:lnTo>
                  <a:lnTo>
                    <a:pt x="71802" y="224515"/>
                  </a:lnTo>
                  <a:lnTo>
                    <a:pt x="85724" y="206239"/>
                  </a:lnTo>
                  <a:lnTo>
                    <a:pt x="108067" y="148446"/>
                  </a:lnTo>
                  <a:lnTo>
                    <a:pt x="114283" y="95916"/>
                  </a:lnTo>
                  <a:lnTo>
                    <a:pt x="112391" y="366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92835" y="4012876"/>
              <a:ext cx="133922" cy="180109"/>
            </a:xfrm>
            <a:custGeom>
              <a:avLst/>
              <a:gdLst/>
              <a:ahLst/>
              <a:cxnLst/>
              <a:rect l="0" t="0" r="0" b="0"/>
              <a:pathLst>
                <a:path w="133922" h="180109">
                  <a:moveTo>
                    <a:pt x="18108" y="103766"/>
                  </a:moveTo>
                  <a:lnTo>
                    <a:pt x="40464" y="103766"/>
                  </a:lnTo>
                  <a:lnTo>
                    <a:pt x="57680" y="97527"/>
                  </a:lnTo>
                  <a:lnTo>
                    <a:pt x="87795" y="74458"/>
                  </a:lnTo>
                  <a:lnTo>
                    <a:pt x="95873" y="54866"/>
                  </a:lnTo>
                  <a:lnTo>
                    <a:pt x="98027" y="43090"/>
                  </a:lnTo>
                  <a:lnTo>
                    <a:pt x="95954" y="31730"/>
                  </a:lnTo>
                  <a:lnTo>
                    <a:pt x="84292" y="9749"/>
                  </a:lnTo>
                  <a:lnTo>
                    <a:pt x="75098" y="3653"/>
                  </a:lnTo>
                  <a:lnTo>
                    <a:pt x="52406" y="0"/>
                  </a:lnTo>
                  <a:lnTo>
                    <a:pt x="32961" y="5395"/>
                  </a:lnTo>
                  <a:lnTo>
                    <a:pt x="24500" y="10110"/>
                  </a:lnTo>
                  <a:lnTo>
                    <a:pt x="11980" y="24706"/>
                  </a:lnTo>
                  <a:lnTo>
                    <a:pt x="7004" y="33512"/>
                  </a:lnTo>
                  <a:lnTo>
                    <a:pt x="0" y="73851"/>
                  </a:lnTo>
                  <a:lnTo>
                    <a:pt x="3514" y="111670"/>
                  </a:lnTo>
                  <a:lnTo>
                    <a:pt x="17553" y="145102"/>
                  </a:lnTo>
                  <a:lnTo>
                    <a:pt x="33069" y="160352"/>
                  </a:lnTo>
                  <a:lnTo>
                    <a:pt x="71626" y="179675"/>
                  </a:lnTo>
                  <a:lnTo>
                    <a:pt x="81862" y="180108"/>
                  </a:lnTo>
                  <a:lnTo>
                    <a:pt x="102595" y="174350"/>
                  </a:lnTo>
                  <a:lnTo>
                    <a:pt x="133921" y="156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21513" y="397977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42570" y="411664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84518" y="4285098"/>
              <a:ext cx="663296" cy="94758"/>
            </a:xfrm>
            <a:custGeom>
              <a:avLst/>
              <a:gdLst/>
              <a:ahLst/>
              <a:cxnLst/>
              <a:rect l="0" t="0" r="0" b="0"/>
              <a:pathLst>
                <a:path w="663296" h="94758">
                  <a:moveTo>
                    <a:pt x="663295" y="0"/>
                  </a:moveTo>
                  <a:lnTo>
                    <a:pt x="604678" y="5589"/>
                  </a:lnTo>
                  <a:lnTo>
                    <a:pt x="549334" y="9553"/>
                  </a:lnTo>
                  <a:lnTo>
                    <a:pt x="499158" y="11409"/>
                  </a:lnTo>
                  <a:lnTo>
                    <a:pt x="440356" y="17679"/>
                  </a:lnTo>
                  <a:lnTo>
                    <a:pt x="381990" y="21226"/>
                  </a:lnTo>
                  <a:lnTo>
                    <a:pt x="319690" y="32312"/>
                  </a:lnTo>
                  <a:lnTo>
                    <a:pt x="261229" y="42329"/>
                  </a:lnTo>
                  <a:lnTo>
                    <a:pt x="205692" y="52706"/>
                  </a:lnTo>
                  <a:lnTo>
                    <a:pt x="150595" y="66693"/>
                  </a:lnTo>
                  <a:lnTo>
                    <a:pt x="98680" y="73485"/>
                  </a:lnTo>
                  <a:lnTo>
                    <a:pt x="42631" y="8817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842694" y="2442611"/>
            <a:ext cx="2558547" cy="552935"/>
            <a:chOff x="2842694" y="2442611"/>
            <a:chExt cx="2558547" cy="552935"/>
          </a:xfrm>
        </p:grpSpPr>
        <p:sp>
          <p:nvSpPr>
            <p:cNvPr id="86" name="Freeform 85"/>
            <p:cNvSpPr/>
            <p:nvPr/>
          </p:nvSpPr>
          <p:spPr>
            <a:xfrm>
              <a:off x="3065936" y="2474197"/>
              <a:ext cx="8386" cy="452726"/>
            </a:xfrm>
            <a:custGeom>
              <a:avLst/>
              <a:gdLst/>
              <a:ahLst/>
              <a:cxnLst/>
              <a:rect l="0" t="0" r="0" b="0"/>
              <a:pathLst>
                <a:path w="8386" h="452726">
                  <a:moveTo>
                    <a:pt x="8385" y="0"/>
                  </a:moveTo>
                  <a:lnTo>
                    <a:pt x="52" y="48930"/>
                  </a:lnTo>
                  <a:lnTo>
                    <a:pt x="1626" y="90537"/>
                  </a:lnTo>
                  <a:lnTo>
                    <a:pt x="7050" y="141626"/>
                  </a:lnTo>
                  <a:lnTo>
                    <a:pt x="7990" y="199630"/>
                  </a:lnTo>
                  <a:lnTo>
                    <a:pt x="8268" y="251912"/>
                  </a:lnTo>
                  <a:lnTo>
                    <a:pt x="8350" y="313806"/>
                  </a:lnTo>
                  <a:lnTo>
                    <a:pt x="1143" y="375631"/>
                  </a:lnTo>
                  <a:lnTo>
                    <a:pt x="0" y="415324"/>
                  </a:lnTo>
                  <a:lnTo>
                    <a:pt x="838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42694" y="2453139"/>
              <a:ext cx="400084" cy="52644"/>
            </a:xfrm>
            <a:custGeom>
              <a:avLst/>
              <a:gdLst/>
              <a:ahLst/>
              <a:cxnLst/>
              <a:rect l="0" t="0" r="0" b="0"/>
              <a:pathLst>
                <a:path w="400084" h="52644">
                  <a:moveTo>
                    <a:pt x="400083" y="0"/>
                  </a:moveTo>
                  <a:lnTo>
                    <a:pt x="341466" y="5590"/>
                  </a:lnTo>
                  <a:lnTo>
                    <a:pt x="281226" y="10723"/>
                  </a:lnTo>
                  <a:lnTo>
                    <a:pt x="226866" y="18670"/>
                  </a:lnTo>
                  <a:lnTo>
                    <a:pt x="171675" y="26175"/>
                  </a:lnTo>
                  <a:lnTo>
                    <a:pt x="121057" y="35572"/>
                  </a:lnTo>
                  <a:lnTo>
                    <a:pt x="67194" y="40176"/>
                  </a:lnTo>
                  <a:lnTo>
                    <a:pt x="11275" y="501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42550" y="2657575"/>
              <a:ext cx="152870" cy="243923"/>
            </a:xfrm>
            <a:custGeom>
              <a:avLst/>
              <a:gdLst/>
              <a:ahLst/>
              <a:cxnLst/>
              <a:rect l="0" t="0" r="0" b="0"/>
              <a:pathLst>
                <a:path w="152870" h="243923">
                  <a:moveTo>
                    <a:pt x="15999" y="100891"/>
                  </a:moveTo>
                  <a:lnTo>
                    <a:pt x="53477" y="109224"/>
                  </a:lnTo>
                  <a:lnTo>
                    <a:pt x="91444" y="107650"/>
                  </a:lnTo>
                  <a:lnTo>
                    <a:pt x="116211" y="101555"/>
                  </a:lnTo>
                  <a:lnTo>
                    <a:pt x="135017" y="91048"/>
                  </a:lnTo>
                  <a:lnTo>
                    <a:pt x="140968" y="82630"/>
                  </a:lnTo>
                  <a:lnTo>
                    <a:pt x="147580" y="60800"/>
                  </a:lnTo>
                  <a:lnTo>
                    <a:pt x="147003" y="50767"/>
                  </a:lnTo>
                  <a:lnTo>
                    <a:pt x="140124" y="33380"/>
                  </a:lnTo>
                  <a:lnTo>
                    <a:pt x="123096" y="10438"/>
                  </a:lnTo>
                  <a:lnTo>
                    <a:pt x="103762" y="2198"/>
                  </a:lnTo>
                  <a:lnTo>
                    <a:pt x="92055" y="0"/>
                  </a:lnTo>
                  <a:lnTo>
                    <a:pt x="69689" y="3798"/>
                  </a:lnTo>
                  <a:lnTo>
                    <a:pt x="49220" y="14455"/>
                  </a:lnTo>
                  <a:lnTo>
                    <a:pt x="9657" y="59873"/>
                  </a:lnTo>
                  <a:lnTo>
                    <a:pt x="1482" y="86560"/>
                  </a:lnTo>
                  <a:lnTo>
                    <a:pt x="0" y="128230"/>
                  </a:lnTo>
                  <a:lnTo>
                    <a:pt x="13155" y="184560"/>
                  </a:lnTo>
                  <a:lnTo>
                    <a:pt x="19804" y="205927"/>
                  </a:lnTo>
                  <a:lnTo>
                    <a:pt x="32898" y="224003"/>
                  </a:lnTo>
                  <a:lnTo>
                    <a:pt x="41303" y="232099"/>
                  </a:lnTo>
                  <a:lnTo>
                    <a:pt x="63120" y="241094"/>
                  </a:lnTo>
                  <a:lnTo>
                    <a:pt x="87245" y="243922"/>
                  </a:lnTo>
                  <a:lnTo>
                    <a:pt x="128208" y="236205"/>
                  </a:lnTo>
                  <a:lnTo>
                    <a:pt x="152869" y="227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95115" y="2680210"/>
              <a:ext cx="178592" cy="238655"/>
            </a:xfrm>
            <a:custGeom>
              <a:avLst/>
              <a:gdLst/>
              <a:ahLst/>
              <a:cxnLst/>
              <a:rect l="0" t="0" r="0" b="0"/>
              <a:pathLst>
                <a:path w="178592" h="238655">
                  <a:moveTo>
                    <a:pt x="5589" y="99313"/>
                  </a:moveTo>
                  <a:lnTo>
                    <a:pt x="0" y="161405"/>
                  </a:lnTo>
                  <a:lnTo>
                    <a:pt x="2114" y="199339"/>
                  </a:lnTo>
                  <a:lnTo>
                    <a:pt x="10968" y="238654"/>
                  </a:lnTo>
                  <a:lnTo>
                    <a:pt x="10345" y="237831"/>
                  </a:lnTo>
                  <a:lnTo>
                    <a:pt x="940" y="205703"/>
                  </a:lnTo>
                  <a:lnTo>
                    <a:pt x="3458" y="154297"/>
                  </a:lnTo>
                  <a:lnTo>
                    <a:pt x="5168" y="99082"/>
                  </a:lnTo>
                  <a:lnTo>
                    <a:pt x="11095" y="48705"/>
                  </a:lnTo>
                  <a:lnTo>
                    <a:pt x="25808" y="15688"/>
                  </a:lnTo>
                  <a:lnTo>
                    <a:pt x="34276" y="8468"/>
                  </a:lnTo>
                  <a:lnTo>
                    <a:pt x="56164" y="446"/>
                  </a:lnTo>
                  <a:lnTo>
                    <a:pt x="78370" y="0"/>
                  </a:lnTo>
                  <a:lnTo>
                    <a:pt x="98767" y="4871"/>
                  </a:lnTo>
                  <a:lnTo>
                    <a:pt x="130926" y="27062"/>
                  </a:lnTo>
                  <a:lnTo>
                    <a:pt x="144353" y="41465"/>
                  </a:lnTo>
                  <a:lnTo>
                    <a:pt x="162505" y="82427"/>
                  </a:lnTo>
                  <a:lnTo>
                    <a:pt x="178591" y="140590"/>
                  </a:lnTo>
                  <a:lnTo>
                    <a:pt x="174743" y="171594"/>
                  </a:lnTo>
                  <a:lnTo>
                    <a:pt x="163517" y="204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63177" y="2663745"/>
              <a:ext cx="342979" cy="249478"/>
            </a:xfrm>
            <a:custGeom>
              <a:avLst/>
              <a:gdLst/>
              <a:ahLst/>
              <a:cxnLst/>
              <a:rect l="0" t="0" r="0" b="0"/>
              <a:pathLst>
                <a:path w="342979" h="249478">
                  <a:moveTo>
                    <a:pt x="6066" y="94721"/>
                  </a:moveTo>
                  <a:lnTo>
                    <a:pt x="0" y="128343"/>
                  </a:lnTo>
                  <a:lnTo>
                    <a:pt x="4521" y="183164"/>
                  </a:lnTo>
                  <a:lnTo>
                    <a:pt x="11350" y="244382"/>
                  </a:lnTo>
                  <a:lnTo>
                    <a:pt x="11929" y="249477"/>
                  </a:lnTo>
                  <a:lnTo>
                    <a:pt x="11144" y="248195"/>
                  </a:lnTo>
                  <a:lnTo>
                    <a:pt x="7571" y="224032"/>
                  </a:lnTo>
                  <a:lnTo>
                    <a:pt x="6364" y="173946"/>
                  </a:lnTo>
                  <a:lnTo>
                    <a:pt x="6125" y="118993"/>
                  </a:lnTo>
                  <a:lnTo>
                    <a:pt x="9197" y="66197"/>
                  </a:lnTo>
                  <a:lnTo>
                    <a:pt x="11663" y="54648"/>
                  </a:lnTo>
                  <a:lnTo>
                    <a:pt x="23762" y="35577"/>
                  </a:lnTo>
                  <a:lnTo>
                    <a:pt x="31901" y="27215"/>
                  </a:lnTo>
                  <a:lnTo>
                    <a:pt x="40837" y="22811"/>
                  </a:lnTo>
                  <a:lnTo>
                    <a:pt x="60125" y="21037"/>
                  </a:lnTo>
                  <a:lnTo>
                    <a:pt x="90714" y="32204"/>
                  </a:lnTo>
                  <a:lnTo>
                    <a:pt x="116415" y="55920"/>
                  </a:lnTo>
                  <a:lnTo>
                    <a:pt x="137654" y="95375"/>
                  </a:lnTo>
                  <a:lnTo>
                    <a:pt x="145658" y="116069"/>
                  </a:lnTo>
                  <a:lnTo>
                    <a:pt x="148260" y="118312"/>
                  </a:lnTo>
                  <a:lnTo>
                    <a:pt x="149995" y="115128"/>
                  </a:lnTo>
                  <a:lnTo>
                    <a:pt x="162583" y="57721"/>
                  </a:lnTo>
                  <a:lnTo>
                    <a:pt x="186158" y="14623"/>
                  </a:lnTo>
                  <a:lnTo>
                    <a:pt x="192808" y="6227"/>
                  </a:lnTo>
                  <a:lnTo>
                    <a:pt x="201921" y="1800"/>
                  </a:lnTo>
                  <a:lnTo>
                    <a:pt x="224524" y="0"/>
                  </a:lnTo>
                  <a:lnTo>
                    <a:pt x="257968" y="11153"/>
                  </a:lnTo>
                  <a:lnTo>
                    <a:pt x="284514" y="34865"/>
                  </a:lnTo>
                  <a:lnTo>
                    <a:pt x="301609" y="64118"/>
                  </a:lnTo>
                  <a:lnTo>
                    <a:pt x="321557" y="127360"/>
                  </a:lnTo>
                  <a:lnTo>
                    <a:pt x="338251" y="188230"/>
                  </a:lnTo>
                  <a:lnTo>
                    <a:pt x="342978" y="231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92578" y="2726880"/>
              <a:ext cx="18863" cy="189514"/>
            </a:xfrm>
            <a:custGeom>
              <a:avLst/>
              <a:gdLst/>
              <a:ahLst/>
              <a:cxnLst/>
              <a:rect l="0" t="0" r="0" b="0"/>
              <a:pathLst>
                <a:path w="18863" h="189514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1886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90383" y="25584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95668" y="2442611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8645" y="231473"/>
                  </a:lnTo>
                  <a:lnTo>
                    <a:pt x="28401" y="294232"/>
                  </a:lnTo>
                  <a:lnTo>
                    <a:pt x="38701" y="356632"/>
                  </a:lnTo>
                  <a:lnTo>
                    <a:pt x="47992" y="411515"/>
                  </a:lnTo>
                  <a:lnTo>
                    <a:pt x="52643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43067" y="2453139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0" y="52051"/>
                  </a:lnTo>
                  <a:lnTo>
                    <a:pt x="3119" y="101991"/>
                  </a:lnTo>
                  <a:lnTo>
                    <a:pt x="9065" y="160787"/>
                  </a:lnTo>
                  <a:lnTo>
                    <a:pt x="17475" y="217461"/>
                  </a:lnTo>
                  <a:lnTo>
                    <a:pt x="20349" y="273716"/>
                  </a:lnTo>
                  <a:lnTo>
                    <a:pt x="26507" y="324299"/>
                  </a:lnTo>
                  <a:lnTo>
                    <a:pt x="35670" y="374119"/>
                  </a:lnTo>
                  <a:lnTo>
                    <a:pt x="40841" y="434686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85129" y="2747937"/>
              <a:ext cx="139864" cy="207202"/>
            </a:xfrm>
            <a:custGeom>
              <a:avLst/>
              <a:gdLst/>
              <a:ahLst/>
              <a:cxnLst/>
              <a:rect l="0" t="0" r="0" b="0"/>
              <a:pathLst>
                <a:path w="139864" h="207202">
                  <a:moveTo>
                    <a:pt x="57980" y="0"/>
                  </a:moveTo>
                  <a:lnTo>
                    <a:pt x="35623" y="5590"/>
                  </a:lnTo>
                  <a:lnTo>
                    <a:pt x="18408" y="17693"/>
                  </a:lnTo>
                  <a:lnTo>
                    <a:pt x="10541" y="25833"/>
                  </a:lnTo>
                  <a:lnTo>
                    <a:pt x="1801" y="50476"/>
                  </a:lnTo>
                  <a:lnTo>
                    <a:pt x="0" y="94115"/>
                  </a:lnTo>
                  <a:lnTo>
                    <a:pt x="13040" y="156457"/>
                  </a:lnTo>
                  <a:lnTo>
                    <a:pt x="19679" y="178331"/>
                  </a:lnTo>
                  <a:lnTo>
                    <a:pt x="25426" y="186738"/>
                  </a:lnTo>
                  <a:lnTo>
                    <a:pt x="41172" y="199198"/>
                  </a:lnTo>
                  <a:lnTo>
                    <a:pt x="75356" y="207201"/>
                  </a:lnTo>
                  <a:lnTo>
                    <a:pt x="85942" y="204815"/>
                  </a:lnTo>
                  <a:lnTo>
                    <a:pt x="103943" y="192805"/>
                  </a:lnTo>
                  <a:lnTo>
                    <a:pt x="121641" y="166312"/>
                  </a:lnTo>
                  <a:lnTo>
                    <a:pt x="136932" y="124749"/>
                  </a:lnTo>
                  <a:lnTo>
                    <a:pt x="139863" y="99508"/>
                  </a:lnTo>
                  <a:lnTo>
                    <a:pt x="130334" y="58990"/>
                  </a:lnTo>
                  <a:lnTo>
                    <a:pt x="112693" y="28527"/>
                  </a:lnTo>
                  <a:lnTo>
                    <a:pt x="790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37865" y="2742768"/>
              <a:ext cx="210571" cy="194683"/>
            </a:xfrm>
            <a:custGeom>
              <a:avLst/>
              <a:gdLst/>
              <a:ahLst/>
              <a:cxnLst/>
              <a:rect l="0" t="0" r="0" b="0"/>
              <a:pathLst>
                <a:path w="210571" h="194683">
                  <a:moveTo>
                    <a:pt x="0" y="57812"/>
                  </a:moveTo>
                  <a:lnTo>
                    <a:pt x="28681" y="111687"/>
                  </a:lnTo>
                  <a:lnTo>
                    <a:pt x="54614" y="163259"/>
                  </a:lnTo>
                  <a:lnTo>
                    <a:pt x="57466" y="165545"/>
                  </a:lnTo>
                  <a:lnTo>
                    <a:pt x="59368" y="162389"/>
                  </a:lnTo>
                  <a:lnTo>
                    <a:pt x="60311" y="146405"/>
                  </a:lnTo>
                  <a:lnTo>
                    <a:pt x="53883" y="84614"/>
                  </a:lnTo>
                  <a:lnTo>
                    <a:pt x="55227" y="31824"/>
                  </a:lnTo>
                  <a:lnTo>
                    <a:pt x="63930" y="12727"/>
                  </a:lnTo>
                  <a:lnTo>
                    <a:pt x="71866" y="6698"/>
                  </a:lnTo>
                  <a:lnTo>
                    <a:pt x="93162" y="0"/>
                  </a:lnTo>
                  <a:lnTo>
                    <a:pt x="115105" y="3262"/>
                  </a:lnTo>
                  <a:lnTo>
                    <a:pt x="144069" y="18252"/>
                  </a:lnTo>
                  <a:lnTo>
                    <a:pt x="158787" y="32041"/>
                  </a:lnTo>
                  <a:lnTo>
                    <a:pt x="173650" y="60705"/>
                  </a:lnTo>
                  <a:lnTo>
                    <a:pt x="192782" y="119746"/>
                  </a:lnTo>
                  <a:lnTo>
                    <a:pt x="207419" y="170343"/>
                  </a:lnTo>
                  <a:lnTo>
                    <a:pt x="210570" y="194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18829" y="2731820"/>
              <a:ext cx="182412" cy="263726"/>
            </a:xfrm>
            <a:custGeom>
              <a:avLst/>
              <a:gdLst/>
              <a:ahLst/>
              <a:cxnLst/>
              <a:rect l="0" t="0" r="0" b="0"/>
              <a:pathLst>
                <a:path w="182412" h="263726">
                  <a:moveTo>
                    <a:pt x="108590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5" y="5611"/>
                  </a:lnTo>
                  <a:lnTo>
                    <a:pt x="17797" y="34592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4176" y="99641"/>
                  </a:lnTo>
                  <a:lnTo>
                    <a:pt x="13831" y="116020"/>
                  </a:lnTo>
                  <a:lnTo>
                    <a:pt x="22021" y="121324"/>
                  </a:lnTo>
                  <a:lnTo>
                    <a:pt x="55904" y="128788"/>
                  </a:lnTo>
                  <a:lnTo>
                    <a:pt x="94409" y="133339"/>
                  </a:lnTo>
                  <a:lnTo>
                    <a:pt x="150223" y="155527"/>
                  </a:lnTo>
                  <a:lnTo>
                    <a:pt x="176558" y="172328"/>
                  </a:lnTo>
                  <a:lnTo>
                    <a:pt x="180808" y="181089"/>
                  </a:lnTo>
                  <a:lnTo>
                    <a:pt x="182411" y="203302"/>
                  </a:lnTo>
                  <a:lnTo>
                    <a:pt x="176105" y="222533"/>
                  </a:lnTo>
                  <a:lnTo>
                    <a:pt x="164333" y="238879"/>
                  </a:lnTo>
                  <a:lnTo>
                    <a:pt x="147403" y="253943"/>
                  </a:lnTo>
                  <a:lnTo>
                    <a:pt x="121941" y="262198"/>
                  </a:lnTo>
                  <a:lnTo>
                    <a:pt x="80961" y="263725"/>
                  </a:lnTo>
                  <a:lnTo>
                    <a:pt x="24362" y="24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49002" y="2758466"/>
              <a:ext cx="9879" cy="157928"/>
            </a:xfrm>
            <a:custGeom>
              <a:avLst/>
              <a:gdLst/>
              <a:ahLst/>
              <a:cxnLst/>
              <a:rect l="0" t="0" r="0" b="0"/>
              <a:pathLst>
                <a:path w="9879" h="157928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2444"/>
                  </a:lnTo>
                  <a:lnTo>
                    <a:pt x="987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58880" y="2632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813254" y="3748145"/>
            <a:ext cx="2156197" cy="663296"/>
            <a:chOff x="2813254" y="3748145"/>
            <a:chExt cx="2156197" cy="663296"/>
          </a:xfrm>
        </p:grpSpPr>
        <p:sp>
          <p:nvSpPr>
            <p:cNvPr id="101" name="Freeform 100"/>
            <p:cNvSpPr/>
            <p:nvPr/>
          </p:nvSpPr>
          <p:spPr>
            <a:xfrm>
              <a:off x="2813254" y="3748145"/>
              <a:ext cx="271596" cy="473337"/>
            </a:xfrm>
            <a:custGeom>
              <a:avLst/>
              <a:gdLst/>
              <a:ahLst/>
              <a:cxnLst/>
              <a:rect l="0" t="0" r="0" b="0"/>
              <a:pathLst>
                <a:path w="271596" h="473337">
                  <a:moveTo>
                    <a:pt x="18911" y="126342"/>
                  </a:moveTo>
                  <a:lnTo>
                    <a:pt x="10578" y="163820"/>
                  </a:lnTo>
                  <a:lnTo>
                    <a:pt x="8816" y="215243"/>
                  </a:lnTo>
                  <a:lnTo>
                    <a:pt x="8511" y="267716"/>
                  </a:lnTo>
                  <a:lnTo>
                    <a:pt x="8421" y="322129"/>
                  </a:lnTo>
                  <a:lnTo>
                    <a:pt x="8394" y="375295"/>
                  </a:lnTo>
                  <a:lnTo>
                    <a:pt x="8386" y="428093"/>
                  </a:lnTo>
                  <a:lnTo>
                    <a:pt x="2795" y="469604"/>
                  </a:lnTo>
                  <a:lnTo>
                    <a:pt x="1148" y="473336"/>
                  </a:lnTo>
                  <a:lnTo>
                    <a:pt x="50" y="471145"/>
                  </a:lnTo>
                  <a:lnTo>
                    <a:pt x="0" y="456233"/>
                  </a:lnTo>
                  <a:lnTo>
                    <a:pt x="6380" y="405411"/>
                  </a:lnTo>
                  <a:lnTo>
                    <a:pt x="7790" y="356428"/>
                  </a:lnTo>
                  <a:lnTo>
                    <a:pt x="8207" y="304870"/>
                  </a:lnTo>
                  <a:lnTo>
                    <a:pt x="8331" y="252548"/>
                  </a:lnTo>
                  <a:lnTo>
                    <a:pt x="8368" y="203121"/>
                  </a:lnTo>
                  <a:lnTo>
                    <a:pt x="2791" y="144498"/>
                  </a:lnTo>
                  <a:lnTo>
                    <a:pt x="4906" y="107545"/>
                  </a:lnTo>
                  <a:lnTo>
                    <a:pt x="9575" y="98603"/>
                  </a:lnTo>
                  <a:lnTo>
                    <a:pt x="24120" y="85547"/>
                  </a:lnTo>
                  <a:lnTo>
                    <a:pt x="80573" y="63806"/>
                  </a:lnTo>
                  <a:lnTo>
                    <a:pt x="135077" y="49258"/>
                  </a:lnTo>
                  <a:lnTo>
                    <a:pt x="185002" y="38642"/>
                  </a:lnTo>
                  <a:lnTo>
                    <a:pt x="236293" y="23404"/>
                  </a:lnTo>
                  <a:lnTo>
                    <a:pt x="2715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21637" y="4011357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72467" y="19128"/>
                  </a:lnTo>
                  <a:lnTo>
                    <a:pt x="9287" y="4889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32207" y="407452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42735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61017" y="3785899"/>
              <a:ext cx="155460" cy="436029"/>
            </a:xfrm>
            <a:custGeom>
              <a:avLst/>
              <a:gdLst/>
              <a:ahLst/>
              <a:cxnLst/>
              <a:rect l="0" t="0" r="0" b="0"/>
              <a:pathLst>
                <a:path w="155460" h="436029">
                  <a:moveTo>
                    <a:pt x="60703" y="436028"/>
                  </a:moveTo>
                  <a:lnTo>
                    <a:pt x="46049" y="380887"/>
                  </a:lnTo>
                  <a:lnTo>
                    <a:pt x="35954" y="332473"/>
                  </a:lnTo>
                  <a:lnTo>
                    <a:pt x="25554" y="281083"/>
                  </a:lnTo>
                  <a:lnTo>
                    <a:pt x="15063" y="228812"/>
                  </a:lnTo>
                  <a:lnTo>
                    <a:pt x="8274" y="167152"/>
                  </a:lnTo>
                  <a:lnTo>
                    <a:pt x="0" y="109912"/>
                  </a:lnTo>
                  <a:lnTo>
                    <a:pt x="3609" y="53546"/>
                  </a:lnTo>
                  <a:lnTo>
                    <a:pt x="17920" y="16983"/>
                  </a:lnTo>
                  <a:lnTo>
                    <a:pt x="26332" y="9266"/>
                  </a:lnTo>
                  <a:lnTo>
                    <a:pt x="48156" y="691"/>
                  </a:lnTo>
                  <a:lnTo>
                    <a:pt x="70335" y="0"/>
                  </a:lnTo>
                  <a:lnTo>
                    <a:pt x="90720" y="4762"/>
                  </a:lnTo>
                  <a:lnTo>
                    <a:pt x="146727" y="32336"/>
                  </a:lnTo>
                  <a:lnTo>
                    <a:pt x="155459" y="35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26963" y="404294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524" y="17958"/>
                  </a:lnTo>
                  <a:lnTo>
                    <a:pt x="32647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93469" y="3811316"/>
              <a:ext cx="17765" cy="400084"/>
            </a:xfrm>
            <a:custGeom>
              <a:avLst/>
              <a:gdLst/>
              <a:ahLst/>
              <a:cxnLst/>
              <a:rect l="0" t="0" r="0" b="0"/>
              <a:pathLst>
                <a:path w="17765" h="400084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840" y="203740"/>
                  </a:lnTo>
                  <a:lnTo>
                    <a:pt x="7118" y="258719"/>
                  </a:lnTo>
                  <a:lnTo>
                    <a:pt x="12790" y="312054"/>
                  </a:lnTo>
                  <a:lnTo>
                    <a:pt x="16781" y="370563"/>
                  </a:lnTo>
                  <a:lnTo>
                    <a:pt x="1776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37533" y="394818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1013" y="15641"/>
                  </a:lnTo>
                  <a:lnTo>
                    <a:pt x="58498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16518" y="4053471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37997" y="52540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463875" y="3958715"/>
              <a:ext cx="200043" cy="452726"/>
            </a:xfrm>
            <a:custGeom>
              <a:avLst/>
              <a:gdLst/>
              <a:ahLst/>
              <a:cxnLst/>
              <a:rect l="0" t="0" r="0" b="0"/>
              <a:pathLst>
                <a:path w="200043" h="452726">
                  <a:moveTo>
                    <a:pt x="200042" y="0"/>
                  </a:moveTo>
                  <a:lnTo>
                    <a:pt x="173678" y="55045"/>
                  </a:lnTo>
                  <a:lnTo>
                    <a:pt x="145733" y="114512"/>
                  </a:lnTo>
                  <a:lnTo>
                    <a:pt x="121810" y="172141"/>
                  </a:lnTo>
                  <a:lnTo>
                    <a:pt x="93192" y="230725"/>
                  </a:lnTo>
                  <a:lnTo>
                    <a:pt x="65623" y="287270"/>
                  </a:lnTo>
                  <a:lnTo>
                    <a:pt x="44777" y="348789"/>
                  </a:lnTo>
                  <a:lnTo>
                    <a:pt x="23316" y="40602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63958" y="3947573"/>
              <a:ext cx="242157" cy="192737"/>
            </a:xfrm>
            <a:custGeom>
              <a:avLst/>
              <a:gdLst/>
              <a:ahLst/>
              <a:cxnLst/>
              <a:rect l="0" t="0" r="0" b="0"/>
              <a:pathLst>
                <a:path w="242157" h="192737">
                  <a:moveTo>
                    <a:pt x="0" y="95370"/>
                  </a:moveTo>
                  <a:lnTo>
                    <a:pt x="0" y="153987"/>
                  </a:lnTo>
                  <a:lnTo>
                    <a:pt x="6066" y="192736"/>
                  </a:lnTo>
                  <a:lnTo>
                    <a:pt x="5214" y="191866"/>
                  </a:lnTo>
                  <a:lnTo>
                    <a:pt x="3476" y="187777"/>
                  </a:lnTo>
                  <a:lnTo>
                    <a:pt x="458" y="134864"/>
                  </a:lnTo>
                  <a:lnTo>
                    <a:pt x="5680" y="86404"/>
                  </a:lnTo>
                  <a:lnTo>
                    <a:pt x="14681" y="53719"/>
                  </a:lnTo>
                  <a:lnTo>
                    <a:pt x="20316" y="45375"/>
                  </a:lnTo>
                  <a:lnTo>
                    <a:pt x="35936" y="32986"/>
                  </a:lnTo>
                  <a:lnTo>
                    <a:pt x="43844" y="31553"/>
                  </a:lnTo>
                  <a:lnTo>
                    <a:pt x="51456" y="32939"/>
                  </a:lnTo>
                  <a:lnTo>
                    <a:pt x="58871" y="36201"/>
                  </a:lnTo>
                  <a:lnTo>
                    <a:pt x="70228" y="49186"/>
                  </a:lnTo>
                  <a:lnTo>
                    <a:pt x="87052" y="91706"/>
                  </a:lnTo>
                  <a:lnTo>
                    <a:pt x="93235" y="135807"/>
                  </a:lnTo>
                  <a:lnTo>
                    <a:pt x="103028" y="79057"/>
                  </a:lnTo>
                  <a:lnTo>
                    <a:pt x="119181" y="33136"/>
                  </a:lnTo>
                  <a:lnTo>
                    <a:pt x="125077" y="22295"/>
                  </a:lnTo>
                  <a:lnTo>
                    <a:pt x="140988" y="7130"/>
                  </a:lnTo>
                  <a:lnTo>
                    <a:pt x="150144" y="1448"/>
                  </a:lnTo>
                  <a:lnTo>
                    <a:pt x="159758" y="0"/>
                  </a:lnTo>
                  <a:lnTo>
                    <a:pt x="179798" y="4630"/>
                  </a:lnTo>
                  <a:lnTo>
                    <a:pt x="205222" y="20391"/>
                  </a:lnTo>
                  <a:lnTo>
                    <a:pt x="217162" y="36309"/>
                  </a:lnTo>
                  <a:lnTo>
                    <a:pt x="234359" y="75125"/>
                  </a:lnTo>
                  <a:lnTo>
                    <a:pt x="242156" y="137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94805" y="3979772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606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00870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85098" y="376920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6666"/>
                  </a:lnTo>
                  <a:lnTo>
                    <a:pt x="12997" y="220568"/>
                  </a:lnTo>
                  <a:lnTo>
                    <a:pt x="18669" y="273584"/>
                  </a:lnTo>
                  <a:lnTo>
                    <a:pt x="23469" y="31385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90383" y="3758673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5589" y="160840"/>
                  </a:lnTo>
                  <a:lnTo>
                    <a:pt x="9065" y="216373"/>
                  </a:lnTo>
                  <a:lnTo>
                    <a:pt x="10095" y="269871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06197" y="395871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27253" y="3853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97811" y="3937658"/>
              <a:ext cx="146093" cy="170659"/>
            </a:xfrm>
            <a:custGeom>
              <a:avLst/>
              <a:gdLst/>
              <a:ahLst/>
              <a:cxnLst/>
              <a:rect l="0" t="0" r="0" b="0"/>
              <a:pathLst>
                <a:path w="146093" h="170659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4" y="34897"/>
                  </a:lnTo>
                  <a:lnTo>
                    <a:pt x="0" y="57234"/>
                  </a:lnTo>
                  <a:lnTo>
                    <a:pt x="8111" y="109701"/>
                  </a:lnTo>
                  <a:lnTo>
                    <a:pt x="23201" y="145588"/>
                  </a:lnTo>
                  <a:lnTo>
                    <a:pt x="38964" y="161411"/>
                  </a:lnTo>
                  <a:lnTo>
                    <a:pt x="48080" y="167269"/>
                  </a:lnTo>
                  <a:lnTo>
                    <a:pt x="70688" y="170658"/>
                  </a:lnTo>
                  <a:lnTo>
                    <a:pt x="83268" y="169924"/>
                  </a:lnTo>
                  <a:lnTo>
                    <a:pt x="103484" y="159750"/>
                  </a:lnTo>
                  <a:lnTo>
                    <a:pt x="120268" y="142360"/>
                  </a:lnTo>
                  <a:lnTo>
                    <a:pt x="135527" y="119033"/>
                  </a:lnTo>
                  <a:lnTo>
                    <a:pt x="146092" y="79592"/>
                  </a:lnTo>
                  <a:lnTo>
                    <a:pt x="143634" y="43860"/>
                  </a:lnTo>
                  <a:lnTo>
                    <a:pt x="135383" y="24952"/>
                  </a:lnTo>
                  <a:lnTo>
                    <a:pt x="129907" y="16635"/>
                  </a:lnTo>
                  <a:lnTo>
                    <a:pt x="122747" y="11090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90466" y="3916597"/>
              <a:ext cx="178985" cy="210575"/>
            </a:xfrm>
            <a:custGeom>
              <a:avLst/>
              <a:gdLst/>
              <a:ahLst/>
              <a:cxnLst/>
              <a:rect l="0" t="0" r="0" b="0"/>
              <a:pathLst>
                <a:path w="178985" h="210575">
                  <a:moveTo>
                    <a:pt x="0" y="63175"/>
                  </a:moveTo>
                  <a:lnTo>
                    <a:pt x="9065" y="121791"/>
                  </a:lnTo>
                  <a:lnTo>
                    <a:pt x="15684" y="156582"/>
                  </a:lnTo>
                  <a:lnTo>
                    <a:pt x="17475" y="158201"/>
                  </a:lnTo>
                  <a:lnTo>
                    <a:pt x="20349" y="121893"/>
                  </a:lnTo>
                  <a:lnTo>
                    <a:pt x="26507" y="69314"/>
                  </a:lnTo>
                  <a:lnTo>
                    <a:pt x="41259" y="33408"/>
                  </a:lnTo>
                  <a:lnTo>
                    <a:pt x="66037" y="6132"/>
                  </a:lnTo>
                  <a:lnTo>
                    <a:pt x="75610" y="1749"/>
                  </a:lnTo>
                  <a:lnTo>
                    <a:pt x="95606" y="0"/>
                  </a:lnTo>
                  <a:lnTo>
                    <a:pt x="113071" y="6241"/>
                  </a:lnTo>
                  <a:lnTo>
                    <a:pt x="121004" y="11181"/>
                  </a:lnTo>
                  <a:lnTo>
                    <a:pt x="132938" y="26029"/>
                  </a:lnTo>
                  <a:lnTo>
                    <a:pt x="153900" y="82763"/>
                  </a:lnTo>
                  <a:lnTo>
                    <a:pt x="168354" y="137277"/>
                  </a:lnTo>
                  <a:lnTo>
                    <a:pt x="175835" y="175988"/>
                  </a:lnTo>
                  <a:lnTo>
                    <a:pt x="178984" y="210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238589" y="265047"/>
            <a:ext cx="1265071" cy="714104"/>
            <a:chOff x="2238589" y="265047"/>
            <a:chExt cx="1265071" cy="714104"/>
          </a:xfrm>
        </p:grpSpPr>
        <p:sp>
          <p:nvSpPr>
            <p:cNvPr id="2" name="Freeform 1"/>
            <p:cNvSpPr/>
            <p:nvPr/>
          </p:nvSpPr>
          <p:spPr>
            <a:xfrm>
              <a:off x="2238589" y="265047"/>
              <a:ext cx="309308" cy="610260"/>
            </a:xfrm>
            <a:custGeom>
              <a:avLst/>
              <a:gdLst/>
              <a:ahLst/>
              <a:cxnLst/>
              <a:rect l="0" t="0" r="0" b="0"/>
              <a:pathLst>
                <a:path w="309308" h="610260">
                  <a:moveTo>
                    <a:pt x="309307" y="82393"/>
                  </a:moveTo>
                  <a:lnTo>
                    <a:pt x="285261" y="91968"/>
                  </a:lnTo>
                  <a:lnTo>
                    <a:pt x="262668" y="111096"/>
                  </a:lnTo>
                  <a:lnTo>
                    <a:pt x="213955" y="171599"/>
                  </a:lnTo>
                  <a:lnTo>
                    <a:pt x="181894" y="225403"/>
                  </a:lnTo>
                  <a:lnTo>
                    <a:pt x="153593" y="281856"/>
                  </a:lnTo>
                  <a:lnTo>
                    <a:pt x="131076" y="335001"/>
                  </a:lnTo>
                  <a:lnTo>
                    <a:pt x="110844" y="388354"/>
                  </a:lnTo>
                  <a:lnTo>
                    <a:pt x="88879" y="449587"/>
                  </a:lnTo>
                  <a:lnTo>
                    <a:pt x="74303" y="503925"/>
                  </a:lnTo>
                  <a:lnTo>
                    <a:pt x="74860" y="548233"/>
                  </a:lnTo>
                  <a:lnTo>
                    <a:pt x="82434" y="585407"/>
                  </a:lnTo>
                  <a:lnTo>
                    <a:pt x="87868" y="594381"/>
                  </a:lnTo>
                  <a:lnTo>
                    <a:pt x="103265" y="607471"/>
                  </a:lnTo>
                  <a:lnTo>
                    <a:pt x="112284" y="610259"/>
                  </a:lnTo>
                  <a:lnTo>
                    <a:pt x="131664" y="610238"/>
                  </a:lnTo>
                  <a:lnTo>
                    <a:pt x="162306" y="598060"/>
                  </a:lnTo>
                  <a:lnTo>
                    <a:pt x="225114" y="544702"/>
                  </a:lnTo>
                  <a:lnTo>
                    <a:pt x="258794" y="508242"/>
                  </a:lnTo>
                  <a:lnTo>
                    <a:pt x="284858" y="451474"/>
                  </a:lnTo>
                  <a:lnTo>
                    <a:pt x="301618" y="394854"/>
                  </a:lnTo>
                  <a:lnTo>
                    <a:pt x="301440" y="352659"/>
                  </a:lnTo>
                  <a:lnTo>
                    <a:pt x="289729" y="298819"/>
                  </a:lnTo>
                  <a:lnTo>
                    <a:pt x="271401" y="270001"/>
                  </a:lnTo>
                  <a:lnTo>
                    <a:pt x="243093" y="240926"/>
                  </a:lnTo>
                  <a:lnTo>
                    <a:pt x="192199" y="209548"/>
                  </a:lnTo>
                  <a:lnTo>
                    <a:pt x="137086" y="180819"/>
                  </a:lnTo>
                  <a:lnTo>
                    <a:pt x="75073" y="159850"/>
                  </a:lnTo>
                  <a:lnTo>
                    <a:pt x="15552" y="133176"/>
                  </a:lnTo>
                  <a:lnTo>
                    <a:pt x="8186" y="125607"/>
                  </a:lnTo>
                  <a:lnTo>
                    <a:pt x="0" y="104719"/>
                  </a:lnTo>
                  <a:lnTo>
                    <a:pt x="2602" y="82957"/>
                  </a:lnTo>
                  <a:lnTo>
                    <a:pt x="12726" y="62756"/>
                  </a:lnTo>
                  <a:lnTo>
                    <a:pt x="52186" y="23381"/>
                  </a:lnTo>
                  <a:lnTo>
                    <a:pt x="85074" y="7456"/>
                  </a:lnTo>
                  <a:lnTo>
                    <a:pt x="138109" y="0"/>
                  </a:lnTo>
                  <a:lnTo>
                    <a:pt x="190525" y="1647"/>
                  </a:lnTo>
                  <a:lnTo>
                    <a:pt x="212061" y="7901"/>
                  </a:lnTo>
                  <a:lnTo>
                    <a:pt x="229432" y="18480"/>
                  </a:lnTo>
                  <a:lnTo>
                    <a:pt x="252365" y="43179"/>
                  </a:lnTo>
                  <a:lnTo>
                    <a:pt x="280545" y="103705"/>
                  </a:lnTo>
                  <a:lnTo>
                    <a:pt x="288250" y="1245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7115" y="315854"/>
              <a:ext cx="10336" cy="463255"/>
            </a:xfrm>
            <a:custGeom>
              <a:avLst/>
              <a:gdLst/>
              <a:ahLst/>
              <a:cxnLst/>
              <a:rect l="0" t="0" r="0" b="0"/>
              <a:pathLst>
                <a:path w="10336" h="463255">
                  <a:moveTo>
                    <a:pt x="10335" y="0"/>
                  </a:moveTo>
                  <a:lnTo>
                    <a:pt x="2002" y="52051"/>
                  </a:lnTo>
                  <a:lnTo>
                    <a:pt x="457" y="111349"/>
                  </a:lnTo>
                  <a:lnTo>
                    <a:pt x="0" y="171423"/>
                  </a:lnTo>
                  <a:lnTo>
                    <a:pt x="2984" y="228217"/>
                  </a:lnTo>
                  <a:lnTo>
                    <a:pt x="7068" y="272226"/>
                  </a:lnTo>
                  <a:lnTo>
                    <a:pt x="9367" y="334124"/>
                  </a:lnTo>
                  <a:lnTo>
                    <a:pt x="10049" y="383139"/>
                  </a:lnTo>
                  <a:lnTo>
                    <a:pt x="10279" y="435384"/>
                  </a:lnTo>
                  <a:lnTo>
                    <a:pt x="10335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81939" y="379025"/>
              <a:ext cx="223927" cy="260521"/>
            </a:xfrm>
            <a:custGeom>
              <a:avLst/>
              <a:gdLst/>
              <a:ahLst/>
              <a:cxnLst/>
              <a:rect l="0" t="0" r="0" b="0"/>
              <a:pathLst>
                <a:path w="223927" h="260521">
                  <a:moveTo>
                    <a:pt x="223926" y="147399"/>
                  </a:moveTo>
                  <a:lnTo>
                    <a:pt x="170051" y="183316"/>
                  </a:lnTo>
                  <a:lnTo>
                    <a:pt x="108004" y="224681"/>
                  </a:lnTo>
                  <a:lnTo>
                    <a:pt x="55456" y="254124"/>
                  </a:lnTo>
                  <a:lnTo>
                    <a:pt x="18291" y="260520"/>
                  </a:lnTo>
                  <a:lnTo>
                    <a:pt x="9627" y="256738"/>
                  </a:lnTo>
                  <a:lnTo>
                    <a:pt x="3851" y="249538"/>
                  </a:lnTo>
                  <a:lnTo>
                    <a:pt x="0" y="240058"/>
                  </a:lnTo>
                  <a:lnTo>
                    <a:pt x="170" y="198770"/>
                  </a:lnTo>
                  <a:lnTo>
                    <a:pt x="11878" y="149228"/>
                  </a:lnTo>
                  <a:lnTo>
                    <a:pt x="36572" y="94998"/>
                  </a:lnTo>
                  <a:lnTo>
                    <a:pt x="79198" y="31794"/>
                  </a:lnTo>
                  <a:lnTo>
                    <a:pt x="975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34866" y="291842"/>
              <a:ext cx="319656" cy="546331"/>
            </a:xfrm>
            <a:custGeom>
              <a:avLst/>
              <a:gdLst/>
              <a:ahLst/>
              <a:cxnLst/>
              <a:rect l="0" t="0" r="0" b="0"/>
              <a:pathLst>
                <a:path w="319656" h="546331">
                  <a:moveTo>
                    <a:pt x="92097" y="45069"/>
                  </a:moveTo>
                  <a:lnTo>
                    <a:pt x="75330" y="50659"/>
                  </a:lnTo>
                  <a:lnTo>
                    <a:pt x="63978" y="62761"/>
                  </a:lnTo>
                  <a:lnTo>
                    <a:pt x="28306" y="119398"/>
                  </a:lnTo>
                  <a:lnTo>
                    <a:pt x="6317" y="161007"/>
                  </a:lnTo>
                  <a:lnTo>
                    <a:pt x="3325" y="163305"/>
                  </a:lnTo>
                  <a:lnTo>
                    <a:pt x="1330" y="160158"/>
                  </a:lnTo>
                  <a:lnTo>
                    <a:pt x="0" y="153381"/>
                  </a:lnTo>
                  <a:lnTo>
                    <a:pt x="4762" y="136492"/>
                  </a:lnTo>
                  <a:lnTo>
                    <a:pt x="33413" y="79509"/>
                  </a:lnTo>
                  <a:lnTo>
                    <a:pt x="54952" y="47085"/>
                  </a:lnTo>
                  <a:lnTo>
                    <a:pt x="83041" y="23310"/>
                  </a:lnTo>
                  <a:lnTo>
                    <a:pt x="134405" y="278"/>
                  </a:lnTo>
                  <a:lnTo>
                    <a:pt x="143699" y="0"/>
                  </a:lnTo>
                  <a:lnTo>
                    <a:pt x="160265" y="5932"/>
                  </a:lnTo>
                  <a:lnTo>
                    <a:pt x="182745" y="22425"/>
                  </a:lnTo>
                  <a:lnTo>
                    <a:pt x="190877" y="41634"/>
                  </a:lnTo>
                  <a:lnTo>
                    <a:pt x="196097" y="97683"/>
                  </a:lnTo>
                  <a:lnTo>
                    <a:pt x="191412" y="136698"/>
                  </a:lnTo>
                  <a:lnTo>
                    <a:pt x="182641" y="156373"/>
                  </a:lnTo>
                  <a:lnTo>
                    <a:pt x="137474" y="218817"/>
                  </a:lnTo>
                  <a:lnTo>
                    <a:pt x="134047" y="220563"/>
                  </a:lnTo>
                  <a:lnTo>
                    <a:pt x="132932" y="218217"/>
                  </a:lnTo>
                  <a:lnTo>
                    <a:pt x="133358" y="213144"/>
                  </a:lnTo>
                  <a:lnTo>
                    <a:pt x="139492" y="209761"/>
                  </a:lnTo>
                  <a:lnTo>
                    <a:pt x="161905" y="206003"/>
                  </a:lnTo>
                  <a:lnTo>
                    <a:pt x="185124" y="210572"/>
                  </a:lnTo>
                  <a:lnTo>
                    <a:pt x="238099" y="233024"/>
                  </a:lnTo>
                  <a:lnTo>
                    <a:pt x="277455" y="277878"/>
                  </a:lnTo>
                  <a:lnTo>
                    <a:pt x="309991" y="340947"/>
                  </a:lnTo>
                  <a:lnTo>
                    <a:pt x="319655" y="385421"/>
                  </a:lnTo>
                  <a:lnTo>
                    <a:pt x="317331" y="447262"/>
                  </a:lnTo>
                  <a:lnTo>
                    <a:pt x="304437" y="494962"/>
                  </a:lnTo>
                  <a:lnTo>
                    <a:pt x="293315" y="512523"/>
                  </a:lnTo>
                  <a:lnTo>
                    <a:pt x="268311" y="535564"/>
                  </a:lnTo>
                  <a:lnTo>
                    <a:pt x="245674" y="543827"/>
                  </a:lnTo>
                  <a:lnTo>
                    <a:pt x="221185" y="546330"/>
                  </a:lnTo>
                  <a:lnTo>
                    <a:pt x="160569" y="535396"/>
                  </a:lnTo>
                  <a:lnTo>
                    <a:pt x="142806" y="525815"/>
                  </a:lnTo>
                  <a:lnTo>
                    <a:pt x="123683" y="5083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63875" y="810694"/>
              <a:ext cx="39785" cy="168457"/>
            </a:xfrm>
            <a:custGeom>
              <a:avLst/>
              <a:gdLst/>
              <a:ahLst/>
              <a:cxnLst/>
              <a:rect l="0" t="0" r="0" b="0"/>
              <a:pathLst>
                <a:path w="39785" h="168457">
                  <a:moveTo>
                    <a:pt x="10529" y="0"/>
                  </a:moveTo>
                  <a:lnTo>
                    <a:pt x="21707" y="11178"/>
                  </a:lnTo>
                  <a:lnTo>
                    <a:pt x="34248" y="40487"/>
                  </a:lnTo>
                  <a:lnTo>
                    <a:pt x="39784" y="78806"/>
                  </a:lnTo>
                  <a:lnTo>
                    <a:pt x="35835" y="114207"/>
                  </a:lnTo>
                  <a:lnTo>
                    <a:pt x="27235" y="1330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3125748" y="918174"/>
            <a:ext cx="200855" cy="82034"/>
          </a:xfrm>
          <a:custGeom>
            <a:avLst/>
            <a:gdLst/>
            <a:ahLst/>
            <a:cxnLst/>
            <a:rect l="0" t="0" r="0" b="0"/>
            <a:pathLst>
              <a:path w="200855" h="82034">
                <a:moveTo>
                  <a:pt x="180200" y="8333"/>
                </a:moveTo>
                <a:lnTo>
                  <a:pt x="142722" y="0"/>
                </a:lnTo>
                <a:lnTo>
                  <a:pt x="104754" y="1575"/>
                </a:lnTo>
                <a:lnTo>
                  <a:pt x="44414" y="6998"/>
                </a:lnTo>
                <a:lnTo>
                  <a:pt x="0" y="14135"/>
                </a:lnTo>
                <a:lnTo>
                  <a:pt x="405" y="13371"/>
                </a:lnTo>
                <a:lnTo>
                  <a:pt x="4185" y="11692"/>
                </a:lnTo>
                <a:lnTo>
                  <a:pt x="56560" y="8776"/>
                </a:lnTo>
                <a:lnTo>
                  <a:pt x="110544" y="8421"/>
                </a:lnTo>
                <a:lnTo>
                  <a:pt x="158078" y="9520"/>
                </a:lnTo>
                <a:lnTo>
                  <a:pt x="158433" y="11464"/>
                </a:lnTo>
                <a:lnTo>
                  <a:pt x="155160" y="13930"/>
                </a:lnTo>
                <a:lnTo>
                  <a:pt x="103665" y="21332"/>
                </a:lnTo>
                <a:lnTo>
                  <a:pt x="44199" y="27799"/>
                </a:lnTo>
                <a:lnTo>
                  <a:pt x="1127" y="35142"/>
                </a:lnTo>
                <a:lnTo>
                  <a:pt x="20946" y="31614"/>
                </a:lnTo>
                <a:lnTo>
                  <a:pt x="69063" y="30049"/>
                </a:lnTo>
                <a:lnTo>
                  <a:pt x="120884" y="29586"/>
                </a:lnTo>
                <a:lnTo>
                  <a:pt x="170943" y="30618"/>
                </a:lnTo>
                <a:lnTo>
                  <a:pt x="197143" y="35005"/>
                </a:lnTo>
                <a:lnTo>
                  <a:pt x="200854" y="36643"/>
                </a:lnTo>
                <a:lnTo>
                  <a:pt x="198649" y="37735"/>
                </a:lnTo>
                <a:lnTo>
                  <a:pt x="150309" y="39487"/>
                </a:lnTo>
                <a:lnTo>
                  <a:pt x="98944" y="45380"/>
                </a:lnTo>
                <a:lnTo>
                  <a:pt x="39714" y="49446"/>
                </a:lnTo>
                <a:lnTo>
                  <a:pt x="39749" y="49780"/>
                </a:lnTo>
                <a:lnTo>
                  <a:pt x="91688" y="51529"/>
                </a:lnTo>
                <a:lnTo>
                  <a:pt x="143479" y="61883"/>
                </a:lnTo>
                <a:lnTo>
                  <a:pt x="165049" y="67228"/>
                </a:lnTo>
                <a:lnTo>
                  <a:pt x="164250" y="68654"/>
                </a:lnTo>
                <a:lnTo>
                  <a:pt x="159038" y="69604"/>
                </a:lnTo>
                <a:lnTo>
                  <a:pt x="108646" y="63893"/>
                </a:lnTo>
                <a:lnTo>
                  <a:pt x="45486" y="64672"/>
                </a:lnTo>
                <a:lnTo>
                  <a:pt x="23231" y="69637"/>
                </a:lnTo>
                <a:lnTo>
                  <a:pt x="20571" y="72599"/>
                </a:lnTo>
                <a:lnTo>
                  <a:pt x="22272" y="820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3678432" y="231626"/>
            <a:ext cx="3962677" cy="821224"/>
            <a:chOff x="3678432" y="231626"/>
            <a:chExt cx="3962677" cy="821224"/>
          </a:xfrm>
        </p:grpSpPr>
        <p:sp>
          <p:nvSpPr>
            <p:cNvPr id="9" name="Freeform 8"/>
            <p:cNvSpPr/>
            <p:nvPr/>
          </p:nvSpPr>
          <p:spPr>
            <a:xfrm>
              <a:off x="3678432" y="231626"/>
              <a:ext cx="438211" cy="582691"/>
            </a:xfrm>
            <a:custGeom>
              <a:avLst/>
              <a:gdLst/>
              <a:ahLst/>
              <a:cxnLst/>
              <a:rect l="0" t="0" r="0" b="0"/>
              <a:pathLst>
                <a:path w="438211" h="582691">
                  <a:moveTo>
                    <a:pt x="90770" y="0"/>
                  </a:moveTo>
                  <a:lnTo>
                    <a:pt x="65576" y="53875"/>
                  </a:lnTo>
                  <a:lnTo>
                    <a:pt x="40720" y="115922"/>
                  </a:lnTo>
                  <a:lnTo>
                    <a:pt x="9468" y="168471"/>
                  </a:lnTo>
                  <a:lnTo>
                    <a:pt x="4983" y="170806"/>
                  </a:lnTo>
                  <a:lnTo>
                    <a:pt x="1993" y="167683"/>
                  </a:lnTo>
                  <a:lnTo>
                    <a:pt x="0" y="160922"/>
                  </a:lnTo>
                  <a:lnTo>
                    <a:pt x="2784" y="134638"/>
                  </a:lnTo>
                  <a:lnTo>
                    <a:pt x="15375" y="94316"/>
                  </a:lnTo>
                  <a:lnTo>
                    <a:pt x="39179" y="55675"/>
                  </a:lnTo>
                  <a:lnTo>
                    <a:pt x="66411" y="25166"/>
                  </a:lnTo>
                  <a:lnTo>
                    <a:pt x="92911" y="9277"/>
                  </a:lnTo>
                  <a:lnTo>
                    <a:pt x="112778" y="7243"/>
                  </a:lnTo>
                  <a:lnTo>
                    <a:pt x="154129" y="15469"/>
                  </a:lnTo>
                  <a:lnTo>
                    <a:pt x="208063" y="49875"/>
                  </a:lnTo>
                  <a:lnTo>
                    <a:pt x="233018" y="81589"/>
                  </a:lnTo>
                  <a:lnTo>
                    <a:pt x="261241" y="135396"/>
                  </a:lnTo>
                  <a:lnTo>
                    <a:pt x="275291" y="184137"/>
                  </a:lnTo>
                  <a:lnTo>
                    <a:pt x="290518" y="246770"/>
                  </a:lnTo>
                  <a:lnTo>
                    <a:pt x="298133" y="291876"/>
                  </a:lnTo>
                  <a:lnTo>
                    <a:pt x="295117" y="353233"/>
                  </a:lnTo>
                  <a:lnTo>
                    <a:pt x="286498" y="399330"/>
                  </a:lnTo>
                  <a:lnTo>
                    <a:pt x="276535" y="455622"/>
                  </a:lnTo>
                  <a:lnTo>
                    <a:pt x="260585" y="505577"/>
                  </a:lnTo>
                  <a:lnTo>
                    <a:pt x="241041" y="544424"/>
                  </a:lnTo>
                  <a:lnTo>
                    <a:pt x="224237" y="560941"/>
                  </a:lnTo>
                  <a:lnTo>
                    <a:pt x="184854" y="581076"/>
                  </a:lnTo>
                  <a:lnTo>
                    <a:pt x="164171" y="582690"/>
                  </a:lnTo>
                  <a:lnTo>
                    <a:pt x="153741" y="581483"/>
                  </a:lnTo>
                  <a:lnTo>
                    <a:pt x="145619" y="577168"/>
                  </a:lnTo>
                  <a:lnTo>
                    <a:pt x="133475" y="563016"/>
                  </a:lnTo>
                  <a:lnTo>
                    <a:pt x="127297" y="541908"/>
                  </a:lnTo>
                  <a:lnTo>
                    <a:pt x="125722" y="516929"/>
                  </a:lnTo>
                  <a:lnTo>
                    <a:pt x="132581" y="477728"/>
                  </a:lnTo>
                  <a:lnTo>
                    <a:pt x="142888" y="454479"/>
                  </a:lnTo>
                  <a:lnTo>
                    <a:pt x="167434" y="427249"/>
                  </a:lnTo>
                  <a:lnTo>
                    <a:pt x="176974" y="422873"/>
                  </a:lnTo>
                  <a:lnTo>
                    <a:pt x="196933" y="421131"/>
                  </a:lnTo>
                  <a:lnTo>
                    <a:pt x="227900" y="426727"/>
                  </a:lnTo>
                  <a:lnTo>
                    <a:pt x="288650" y="462257"/>
                  </a:lnTo>
                  <a:lnTo>
                    <a:pt x="345459" y="505281"/>
                  </a:lnTo>
                  <a:lnTo>
                    <a:pt x="385964" y="527838"/>
                  </a:lnTo>
                  <a:lnTo>
                    <a:pt x="438210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97887" y="320271"/>
              <a:ext cx="337443" cy="424213"/>
            </a:xfrm>
            <a:custGeom>
              <a:avLst/>
              <a:gdLst/>
              <a:ahLst/>
              <a:cxnLst/>
              <a:rect l="0" t="0" r="0" b="0"/>
              <a:pathLst>
                <a:path w="337443" h="424213">
                  <a:moveTo>
                    <a:pt x="102983" y="6112"/>
                  </a:moveTo>
                  <a:lnTo>
                    <a:pt x="86215" y="11701"/>
                  </a:lnTo>
                  <a:lnTo>
                    <a:pt x="59021" y="31945"/>
                  </a:lnTo>
                  <a:lnTo>
                    <a:pt x="27965" y="77462"/>
                  </a:lnTo>
                  <a:lnTo>
                    <a:pt x="5468" y="132144"/>
                  </a:lnTo>
                  <a:lnTo>
                    <a:pt x="0" y="169537"/>
                  </a:lnTo>
                  <a:lnTo>
                    <a:pt x="6558" y="231329"/>
                  </a:lnTo>
                  <a:lnTo>
                    <a:pt x="22238" y="289809"/>
                  </a:lnTo>
                  <a:lnTo>
                    <a:pt x="47519" y="346420"/>
                  </a:lnTo>
                  <a:lnTo>
                    <a:pt x="73682" y="377435"/>
                  </a:lnTo>
                  <a:lnTo>
                    <a:pt x="115132" y="407706"/>
                  </a:lnTo>
                  <a:lnTo>
                    <a:pt x="154806" y="420941"/>
                  </a:lnTo>
                  <a:lnTo>
                    <a:pt x="200746" y="424212"/>
                  </a:lnTo>
                  <a:lnTo>
                    <a:pt x="237625" y="417122"/>
                  </a:lnTo>
                  <a:lnTo>
                    <a:pt x="278408" y="394359"/>
                  </a:lnTo>
                  <a:lnTo>
                    <a:pt x="294423" y="378707"/>
                  </a:lnTo>
                  <a:lnTo>
                    <a:pt x="325303" y="322738"/>
                  </a:lnTo>
                  <a:lnTo>
                    <a:pt x="337442" y="290610"/>
                  </a:lnTo>
                  <a:lnTo>
                    <a:pt x="336383" y="238737"/>
                  </a:lnTo>
                  <a:lnTo>
                    <a:pt x="332796" y="191501"/>
                  </a:lnTo>
                  <a:lnTo>
                    <a:pt x="311808" y="129906"/>
                  </a:lnTo>
                  <a:lnTo>
                    <a:pt x="285133" y="72939"/>
                  </a:lnTo>
                  <a:lnTo>
                    <a:pt x="248927" y="29061"/>
                  </a:lnTo>
                  <a:lnTo>
                    <a:pt x="228679" y="12022"/>
                  </a:lnTo>
                  <a:lnTo>
                    <a:pt x="204861" y="2890"/>
                  </a:lnTo>
                  <a:lnTo>
                    <a:pt x="179848" y="0"/>
                  </a:lnTo>
                  <a:lnTo>
                    <a:pt x="134568" y="61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54907" y="244904"/>
              <a:ext cx="315402" cy="547545"/>
            </a:xfrm>
            <a:custGeom>
              <a:avLst/>
              <a:gdLst/>
              <a:ahLst/>
              <a:cxnLst/>
              <a:rect l="0" t="0" r="0" b="0"/>
              <a:pathLst>
                <a:path w="315402" h="547545">
                  <a:moveTo>
                    <a:pt x="246087" y="113064"/>
                  </a:moveTo>
                  <a:lnTo>
                    <a:pt x="222041" y="131045"/>
                  </a:lnTo>
                  <a:lnTo>
                    <a:pt x="186495" y="182806"/>
                  </a:lnTo>
                  <a:lnTo>
                    <a:pt x="158364" y="236502"/>
                  </a:lnTo>
                  <a:lnTo>
                    <a:pt x="133396" y="295288"/>
                  </a:lnTo>
                  <a:lnTo>
                    <a:pt x="120671" y="345651"/>
                  </a:lnTo>
                  <a:lnTo>
                    <a:pt x="112611" y="394499"/>
                  </a:lnTo>
                  <a:lnTo>
                    <a:pt x="115477" y="452926"/>
                  </a:lnTo>
                  <a:lnTo>
                    <a:pt x="135713" y="507188"/>
                  </a:lnTo>
                  <a:lnTo>
                    <a:pt x="148679" y="526486"/>
                  </a:lnTo>
                  <a:lnTo>
                    <a:pt x="168480" y="539743"/>
                  </a:lnTo>
                  <a:lnTo>
                    <a:pt x="180311" y="544916"/>
                  </a:lnTo>
                  <a:lnTo>
                    <a:pt x="205935" y="547544"/>
                  </a:lnTo>
                  <a:lnTo>
                    <a:pt x="231751" y="543642"/>
                  </a:lnTo>
                  <a:lnTo>
                    <a:pt x="254924" y="534110"/>
                  </a:lnTo>
                  <a:lnTo>
                    <a:pt x="282111" y="510000"/>
                  </a:lnTo>
                  <a:lnTo>
                    <a:pt x="304984" y="475040"/>
                  </a:lnTo>
                  <a:lnTo>
                    <a:pt x="315401" y="435046"/>
                  </a:lnTo>
                  <a:lnTo>
                    <a:pt x="311599" y="410585"/>
                  </a:lnTo>
                  <a:lnTo>
                    <a:pt x="290093" y="366286"/>
                  </a:lnTo>
                  <a:lnTo>
                    <a:pt x="244950" y="310057"/>
                  </a:lnTo>
                  <a:lnTo>
                    <a:pt x="223355" y="286015"/>
                  </a:lnTo>
                  <a:lnTo>
                    <a:pt x="171364" y="251516"/>
                  </a:lnTo>
                  <a:lnTo>
                    <a:pt x="110469" y="215048"/>
                  </a:lnTo>
                  <a:lnTo>
                    <a:pt x="47326" y="172744"/>
                  </a:lnTo>
                  <a:lnTo>
                    <a:pt x="24068" y="150505"/>
                  </a:lnTo>
                  <a:lnTo>
                    <a:pt x="1226" y="101920"/>
                  </a:lnTo>
                  <a:lnTo>
                    <a:pt x="0" y="81205"/>
                  </a:lnTo>
                  <a:lnTo>
                    <a:pt x="4524" y="61470"/>
                  </a:lnTo>
                  <a:lnTo>
                    <a:pt x="14334" y="44900"/>
                  </a:lnTo>
                  <a:lnTo>
                    <a:pt x="38600" y="22418"/>
                  </a:lnTo>
                  <a:lnTo>
                    <a:pt x="68016" y="6527"/>
                  </a:lnTo>
                  <a:lnTo>
                    <a:pt x="104548" y="0"/>
                  </a:lnTo>
                  <a:lnTo>
                    <a:pt x="145008" y="3655"/>
                  </a:lnTo>
                  <a:lnTo>
                    <a:pt x="166459" y="12185"/>
                  </a:lnTo>
                  <a:lnTo>
                    <a:pt x="204882" y="42315"/>
                  </a:lnTo>
                  <a:lnTo>
                    <a:pt x="224650" y="71825"/>
                  </a:lnTo>
                  <a:lnTo>
                    <a:pt x="240640" y="112067"/>
                  </a:lnTo>
                  <a:lnTo>
                    <a:pt x="246087" y="1446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1565" y="789637"/>
              <a:ext cx="50361" cy="189514"/>
            </a:xfrm>
            <a:custGeom>
              <a:avLst/>
              <a:gdLst/>
              <a:ahLst/>
              <a:cxnLst/>
              <a:rect l="0" t="0" r="0" b="0"/>
              <a:pathLst>
                <a:path w="50361" h="189514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44939" y="64152"/>
                  </a:lnTo>
                  <a:lnTo>
                    <a:pt x="50360" y="100636"/>
                  </a:lnTo>
                  <a:lnTo>
                    <a:pt x="44956" y="158612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37948" y="276108"/>
              <a:ext cx="249722" cy="587229"/>
            </a:xfrm>
            <a:custGeom>
              <a:avLst/>
              <a:gdLst/>
              <a:ahLst/>
              <a:cxnLst/>
              <a:rect l="0" t="0" r="0" b="0"/>
              <a:pathLst>
                <a:path w="249722" h="587229">
                  <a:moveTo>
                    <a:pt x="0" y="29218"/>
                  </a:moveTo>
                  <a:lnTo>
                    <a:pt x="58617" y="29218"/>
                  </a:lnTo>
                  <a:lnTo>
                    <a:pt x="112791" y="35284"/>
                  </a:lnTo>
                  <a:lnTo>
                    <a:pt x="168552" y="30763"/>
                  </a:lnTo>
                  <a:lnTo>
                    <a:pt x="195404" y="27565"/>
                  </a:lnTo>
                  <a:lnTo>
                    <a:pt x="229083" y="12610"/>
                  </a:lnTo>
                  <a:lnTo>
                    <a:pt x="246484" y="0"/>
                  </a:lnTo>
                  <a:lnTo>
                    <a:pt x="249721" y="381"/>
                  </a:lnTo>
                  <a:lnTo>
                    <a:pt x="249538" y="5314"/>
                  </a:lnTo>
                  <a:lnTo>
                    <a:pt x="228231" y="64597"/>
                  </a:lnTo>
                  <a:lnTo>
                    <a:pt x="208469" y="123294"/>
                  </a:lnTo>
                  <a:lnTo>
                    <a:pt x="189699" y="185669"/>
                  </a:lnTo>
                  <a:lnTo>
                    <a:pt x="182160" y="221413"/>
                  </a:lnTo>
                  <a:lnTo>
                    <a:pt x="170997" y="280869"/>
                  </a:lnTo>
                  <a:lnTo>
                    <a:pt x="154290" y="339997"/>
                  </a:lnTo>
                  <a:lnTo>
                    <a:pt x="143852" y="391922"/>
                  </a:lnTo>
                  <a:lnTo>
                    <a:pt x="129844" y="454369"/>
                  </a:lnTo>
                  <a:lnTo>
                    <a:pt x="112303" y="512671"/>
                  </a:lnTo>
                  <a:lnTo>
                    <a:pt x="97876" y="562939"/>
                  </a:lnTo>
                  <a:lnTo>
                    <a:pt x="94756" y="587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33942" y="385761"/>
              <a:ext cx="302668" cy="486165"/>
            </a:xfrm>
            <a:custGeom>
              <a:avLst/>
              <a:gdLst/>
              <a:ahLst/>
              <a:cxnLst/>
              <a:rect l="0" t="0" r="0" b="0"/>
              <a:pathLst>
                <a:path w="302668" h="486165">
                  <a:moveTo>
                    <a:pt x="135674" y="3793"/>
                  </a:moveTo>
                  <a:lnTo>
                    <a:pt x="91712" y="24036"/>
                  </a:lnTo>
                  <a:lnTo>
                    <a:pt x="59487" y="51119"/>
                  </a:lnTo>
                  <a:lnTo>
                    <a:pt x="16441" y="108366"/>
                  </a:lnTo>
                  <a:lnTo>
                    <a:pt x="0" y="126544"/>
                  </a:lnTo>
                  <a:lnTo>
                    <a:pt x="23153" y="70836"/>
                  </a:lnTo>
                  <a:lnTo>
                    <a:pt x="56559" y="26313"/>
                  </a:lnTo>
                  <a:lnTo>
                    <a:pt x="94570" y="5468"/>
                  </a:lnTo>
                  <a:lnTo>
                    <a:pt x="104762" y="1400"/>
                  </a:lnTo>
                  <a:lnTo>
                    <a:pt x="125445" y="0"/>
                  </a:lnTo>
                  <a:lnTo>
                    <a:pt x="146336" y="4447"/>
                  </a:lnTo>
                  <a:lnTo>
                    <a:pt x="167319" y="14222"/>
                  </a:lnTo>
                  <a:lnTo>
                    <a:pt x="182104" y="29485"/>
                  </a:lnTo>
                  <a:lnTo>
                    <a:pt x="187685" y="38469"/>
                  </a:lnTo>
                  <a:lnTo>
                    <a:pt x="195538" y="79058"/>
                  </a:lnTo>
                  <a:lnTo>
                    <a:pt x="191136" y="105094"/>
                  </a:lnTo>
                  <a:lnTo>
                    <a:pt x="169971" y="160026"/>
                  </a:lnTo>
                  <a:lnTo>
                    <a:pt x="158326" y="176955"/>
                  </a:lnTo>
                  <a:lnTo>
                    <a:pt x="142232" y="189158"/>
                  </a:lnTo>
                  <a:lnTo>
                    <a:pt x="108894" y="212114"/>
                  </a:lnTo>
                  <a:lnTo>
                    <a:pt x="104953" y="211694"/>
                  </a:lnTo>
                  <a:lnTo>
                    <a:pt x="103495" y="206734"/>
                  </a:lnTo>
                  <a:lnTo>
                    <a:pt x="103693" y="198749"/>
                  </a:lnTo>
                  <a:lnTo>
                    <a:pt x="107334" y="192255"/>
                  </a:lnTo>
                  <a:lnTo>
                    <a:pt x="120739" y="181920"/>
                  </a:lnTo>
                  <a:lnTo>
                    <a:pt x="138395" y="179667"/>
                  </a:lnTo>
                  <a:lnTo>
                    <a:pt x="183915" y="187752"/>
                  </a:lnTo>
                  <a:lnTo>
                    <a:pt x="236797" y="216255"/>
                  </a:lnTo>
                  <a:lnTo>
                    <a:pt x="270142" y="240790"/>
                  </a:lnTo>
                  <a:lnTo>
                    <a:pt x="287465" y="263933"/>
                  </a:lnTo>
                  <a:lnTo>
                    <a:pt x="296723" y="289816"/>
                  </a:lnTo>
                  <a:lnTo>
                    <a:pt x="302667" y="344561"/>
                  </a:lnTo>
                  <a:lnTo>
                    <a:pt x="292518" y="392020"/>
                  </a:lnTo>
                  <a:lnTo>
                    <a:pt x="266958" y="443648"/>
                  </a:lnTo>
                  <a:lnTo>
                    <a:pt x="249005" y="466006"/>
                  </a:lnTo>
                  <a:lnTo>
                    <a:pt x="226208" y="478283"/>
                  </a:lnTo>
                  <a:lnTo>
                    <a:pt x="167855" y="486164"/>
                  </a:lnTo>
                  <a:lnTo>
                    <a:pt x="122853" y="481940"/>
                  </a:lnTo>
                  <a:lnTo>
                    <a:pt x="85472" y="467690"/>
                  </a:lnTo>
                  <a:lnTo>
                    <a:pt x="40918" y="4354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72636" y="354043"/>
              <a:ext cx="270764" cy="507405"/>
            </a:xfrm>
            <a:custGeom>
              <a:avLst/>
              <a:gdLst/>
              <a:ahLst/>
              <a:cxnLst/>
              <a:rect l="0" t="0" r="0" b="0"/>
              <a:pathLst>
                <a:path w="270764" h="507405">
                  <a:moveTo>
                    <a:pt x="91778" y="46039"/>
                  </a:moveTo>
                  <a:lnTo>
                    <a:pt x="86189" y="62807"/>
                  </a:lnTo>
                  <a:lnTo>
                    <a:pt x="43310" y="120287"/>
                  </a:lnTo>
                  <a:lnTo>
                    <a:pt x="6178" y="182958"/>
                  </a:lnTo>
                  <a:lnTo>
                    <a:pt x="3126" y="184112"/>
                  </a:lnTo>
                  <a:lnTo>
                    <a:pt x="1092" y="179032"/>
                  </a:lnTo>
                  <a:lnTo>
                    <a:pt x="0" y="157790"/>
                  </a:lnTo>
                  <a:lnTo>
                    <a:pt x="7133" y="115285"/>
                  </a:lnTo>
                  <a:lnTo>
                    <a:pt x="36496" y="57368"/>
                  </a:lnTo>
                  <a:lnTo>
                    <a:pt x="56941" y="30809"/>
                  </a:lnTo>
                  <a:lnTo>
                    <a:pt x="83406" y="13711"/>
                  </a:lnTo>
                  <a:lnTo>
                    <a:pt x="113474" y="1236"/>
                  </a:lnTo>
                  <a:lnTo>
                    <a:pt x="134176" y="0"/>
                  </a:lnTo>
                  <a:lnTo>
                    <a:pt x="153906" y="4521"/>
                  </a:lnTo>
                  <a:lnTo>
                    <a:pt x="170473" y="14328"/>
                  </a:lnTo>
                  <a:lnTo>
                    <a:pt x="200173" y="56500"/>
                  </a:lnTo>
                  <a:lnTo>
                    <a:pt x="225450" y="116129"/>
                  </a:lnTo>
                  <a:lnTo>
                    <a:pt x="235110" y="171312"/>
                  </a:lnTo>
                  <a:lnTo>
                    <a:pt x="237972" y="227827"/>
                  </a:lnTo>
                  <a:lnTo>
                    <a:pt x="238820" y="285906"/>
                  </a:lnTo>
                  <a:lnTo>
                    <a:pt x="233518" y="346754"/>
                  </a:lnTo>
                  <a:lnTo>
                    <a:pt x="217837" y="406521"/>
                  </a:lnTo>
                  <a:lnTo>
                    <a:pt x="204389" y="443747"/>
                  </a:lnTo>
                  <a:lnTo>
                    <a:pt x="178883" y="487767"/>
                  </a:lnTo>
                  <a:lnTo>
                    <a:pt x="169735" y="494943"/>
                  </a:lnTo>
                  <a:lnTo>
                    <a:pt x="147093" y="502915"/>
                  </a:lnTo>
                  <a:lnTo>
                    <a:pt x="108038" y="507404"/>
                  </a:lnTo>
                  <a:lnTo>
                    <a:pt x="86916" y="502214"/>
                  </a:lnTo>
                  <a:lnTo>
                    <a:pt x="69730" y="490939"/>
                  </a:lnTo>
                  <a:lnTo>
                    <a:pt x="54293" y="474230"/>
                  </a:lnTo>
                  <a:lnTo>
                    <a:pt x="45872" y="451985"/>
                  </a:lnTo>
                  <a:lnTo>
                    <a:pt x="43299" y="426501"/>
                  </a:lnTo>
                  <a:lnTo>
                    <a:pt x="49598" y="387016"/>
                  </a:lnTo>
                  <a:lnTo>
                    <a:pt x="59773" y="363701"/>
                  </a:lnTo>
                  <a:lnTo>
                    <a:pt x="84245" y="336433"/>
                  </a:lnTo>
                  <a:lnTo>
                    <a:pt x="93775" y="332052"/>
                  </a:lnTo>
                  <a:lnTo>
                    <a:pt x="113723" y="330304"/>
                  </a:lnTo>
                  <a:lnTo>
                    <a:pt x="131167" y="336546"/>
                  </a:lnTo>
                  <a:lnTo>
                    <a:pt x="146719" y="348289"/>
                  </a:lnTo>
                  <a:lnTo>
                    <a:pt x="188768" y="397427"/>
                  </a:lnTo>
                  <a:lnTo>
                    <a:pt x="222596" y="448592"/>
                  </a:lnTo>
                  <a:lnTo>
                    <a:pt x="242973" y="468041"/>
                  </a:lnTo>
                  <a:lnTo>
                    <a:pt x="270763" y="4777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01326" y="821222"/>
              <a:ext cx="59483" cy="231628"/>
            </a:xfrm>
            <a:custGeom>
              <a:avLst/>
              <a:gdLst/>
              <a:ahLst/>
              <a:cxnLst/>
              <a:rect l="0" t="0" r="0" b="0"/>
              <a:pathLst>
                <a:path w="59483" h="231628">
                  <a:moveTo>
                    <a:pt x="21057" y="0"/>
                  </a:moveTo>
                  <a:lnTo>
                    <a:pt x="46251" y="62281"/>
                  </a:lnTo>
                  <a:lnTo>
                    <a:pt x="59482" y="116331"/>
                  </a:lnTo>
                  <a:lnTo>
                    <a:pt x="59192" y="142950"/>
                  </a:lnTo>
                  <a:lnTo>
                    <a:pt x="39942" y="188634"/>
                  </a:lnTo>
                  <a:lnTo>
                    <a:pt x="27111" y="20784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77602" y="300914"/>
              <a:ext cx="308036" cy="599070"/>
            </a:xfrm>
            <a:custGeom>
              <a:avLst/>
              <a:gdLst/>
              <a:ahLst/>
              <a:cxnLst/>
              <a:rect l="0" t="0" r="0" b="0"/>
              <a:pathLst>
                <a:path w="308036" h="599070">
                  <a:moveTo>
                    <a:pt x="308035" y="88640"/>
                  </a:moveTo>
                  <a:lnTo>
                    <a:pt x="263736" y="135279"/>
                  </a:lnTo>
                  <a:lnTo>
                    <a:pt x="231034" y="194322"/>
                  </a:lnTo>
                  <a:lnTo>
                    <a:pt x="210258" y="252209"/>
                  </a:lnTo>
                  <a:lnTo>
                    <a:pt x="188592" y="305480"/>
                  </a:lnTo>
                  <a:lnTo>
                    <a:pt x="168101" y="367409"/>
                  </a:lnTo>
                  <a:lnTo>
                    <a:pt x="150167" y="424828"/>
                  </a:lnTo>
                  <a:lnTo>
                    <a:pt x="133738" y="480439"/>
                  </a:lnTo>
                  <a:lnTo>
                    <a:pt x="133096" y="540076"/>
                  </a:lnTo>
                  <a:lnTo>
                    <a:pt x="139037" y="566528"/>
                  </a:lnTo>
                  <a:lnTo>
                    <a:pt x="149477" y="586084"/>
                  </a:lnTo>
                  <a:lnTo>
                    <a:pt x="159045" y="592235"/>
                  </a:lnTo>
                  <a:lnTo>
                    <a:pt x="185275" y="599069"/>
                  </a:lnTo>
                  <a:lnTo>
                    <a:pt x="198120" y="597382"/>
                  </a:lnTo>
                  <a:lnTo>
                    <a:pt x="221749" y="586149"/>
                  </a:lnTo>
                  <a:lnTo>
                    <a:pt x="257109" y="550341"/>
                  </a:lnTo>
                  <a:lnTo>
                    <a:pt x="278258" y="518678"/>
                  </a:lnTo>
                  <a:lnTo>
                    <a:pt x="288171" y="493458"/>
                  </a:lnTo>
                  <a:lnTo>
                    <a:pt x="289151" y="447362"/>
                  </a:lnTo>
                  <a:lnTo>
                    <a:pt x="276443" y="402248"/>
                  </a:lnTo>
                  <a:lnTo>
                    <a:pt x="251188" y="361894"/>
                  </a:lnTo>
                  <a:lnTo>
                    <a:pt x="202710" y="306796"/>
                  </a:lnTo>
                  <a:lnTo>
                    <a:pt x="178562" y="280401"/>
                  </a:lnTo>
                  <a:lnTo>
                    <a:pt x="126581" y="239356"/>
                  </a:lnTo>
                  <a:lnTo>
                    <a:pt x="99853" y="223374"/>
                  </a:lnTo>
                  <a:lnTo>
                    <a:pt x="40236" y="168105"/>
                  </a:lnTo>
                  <a:lnTo>
                    <a:pt x="14218" y="139871"/>
                  </a:lnTo>
                  <a:lnTo>
                    <a:pt x="2755" y="119598"/>
                  </a:lnTo>
                  <a:lnTo>
                    <a:pt x="0" y="95770"/>
                  </a:lnTo>
                  <a:lnTo>
                    <a:pt x="3845" y="70752"/>
                  </a:lnTo>
                  <a:lnTo>
                    <a:pt x="13353" y="47934"/>
                  </a:lnTo>
                  <a:lnTo>
                    <a:pt x="28497" y="32334"/>
                  </a:lnTo>
                  <a:lnTo>
                    <a:pt x="59872" y="16975"/>
                  </a:lnTo>
                  <a:lnTo>
                    <a:pt x="117731" y="0"/>
                  </a:lnTo>
                  <a:lnTo>
                    <a:pt x="160480" y="6314"/>
                  </a:lnTo>
                  <a:lnTo>
                    <a:pt x="180454" y="13446"/>
                  </a:lnTo>
                  <a:lnTo>
                    <a:pt x="225261" y="43744"/>
                  </a:lnTo>
                  <a:lnTo>
                    <a:pt x="230626" y="50520"/>
                  </a:lnTo>
                  <a:lnTo>
                    <a:pt x="233032" y="57378"/>
                  </a:lnTo>
                  <a:lnTo>
                    <a:pt x="234336" y="781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89829" y="315854"/>
              <a:ext cx="230690" cy="503927"/>
            </a:xfrm>
            <a:custGeom>
              <a:avLst/>
              <a:gdLst/>
              <a:ahLst/>
              <a:cxnLst/>
              <a:rect l="0" t="0" r="0" b="0"/>
              <a:pathLst>
                <a:path w="230690" h="503927">
                  <a:moveTo>
                    <a:pt x="127435" y="0"/>
                  </a:moveTo>
                  <a:lnTo>
                    <a:pt x="105079" y="5590"/>
                  </a:lnTo>
                  <a:lnTo>
                    <a:pt x="74408" y="25833"/>
                  </a:lnTo>
                  <a:lnTo>
                    <a:pt x="26241" y="75583"/>
                  </a:lnTo>
                  <a:lnTo>
                    <a:pt x="1208" y="115233"/>
                  </a:lnTo>
                  <a:lnTo>
                    <a:pt x="0" y="113087"/>
                  </a:lnTo>
                  <a:lnTo>
                    <a:pt x="6466" y="76021"/>
                  </a:lnTo>
                  <a:lnTo>
                    <a:pt x="21272" y="42802"/>
                  </a:lnTo>
                  <a:lnTo>
                    <a:pt x="46066" y="10733"/>
                  </a:lnTo>
                  <a:lnTo>
                    <a:pt x="56811" y="4816"/>
                  </a:lnTo>
                  <a:lnTo>
                    <a:pt x="81229" y="1361"/>
                  </a:lnTo>
                  <a:lnTo>
                    <a:pt x="104559" y="6844"/>
                  </a:lnTo>
                  <a:lnTo>
                    <a:pt x="115694" y="11582"/>
                  </a:lnTo>
                  <a:lnTo>
                    <a:pt x="131185" y="29324"/>
                  </a:lnTo>
                  <a:lnTo>
                    <a:pt x="150663" y="78842"/>
                  </a:lnTo>
                  <a:lnTo>
                    <a:pt x="156544" y="119807"/>
                  </a:lnTo>
                  <a:lnTo>
                    <a:pt x="150126" y="167166"/>
                  </a:lnTo>
                  <a:lnTo>
                    <a:pt x="139748" y="198490"/>
                  </a:lnTo>
                  <a:lnTo>
                    <a:pt x="121205" y="223109"/>
                  </a:lnTo>
                  <a:lnTo>
                    <a:pt x="103609" y="237980"/>
                  </a:lnTo>
                  <a:lnTo>
                    <a:pt x="94003" y="241712"/>
                  </a:lnTo>
                  <a:lnTo>
                    <a:pt x="73972" y="242738"/>
                  </a:lnTo>
                  <a:lnTo>
                    <a:pt x="66057" y="239035"/>
                  </a:lnTo>
                  <a:lnTo>
                    <a:pt x="54143" y="225561"/>
                  </a:lnTo>
                  <a:lnTo>
                    <a:pt x="54007" y="219394"/>
                  </a:lnTo>
                  <a:lnTo>
                    <a:pt x="57426" y="214113"/>
                  </a:lnTo>
                  <a:lnTo>
                    <a:pt x="63215" y="209423"/>
                  </a:lnTo>
                  <a:lnTo>
                    <a:pt x="99308" y="202821"/>
                  </a:lnTo>
                  <a:lnTo>
                    <a:pt x="124293" y="207516"/>
                  </a:lnTo>
                  <a:lnTo>
                    <a:pt x="147095" y="218572"/>
                  </a:lnTo>
                  <a:lnTo>
                    <a:pt x="187211" y="254265"/>
                  </a:lnTo>
                  <a:lnTo>
                    <a:pt x="218011" y="300700"/>
                  </a:lnTo>
                  <a:lnTo>
                    <a:pt x="228362" y="341131"/>
                  </a:lnTo>
                  <a:lnTo>
                    <a:pt x="230689" y="402780"/>
                  </a:lnTo>
                  <a:lnTo>
                    <a:pt x="217952" y="462223"/>
                  </a:lnTo>
                  <a:lnTo>
                    <a:pt x="205100" y="480733"/>
                  </a:lnTo>
                  <a:lnTo>
                    <a:pt x="196759" y="488945"/>
                  </a:lnTo>
                  <a:lnTo>
                    <a:pt x="171894" y="498069"/>
                  </a:lnTo>
                  <a:lnTo>
                    <a:pt x="113860" y="503926"/>
                  </a:lnTo>
                  <a:lnTo>
                    <a:pt x="77010" y="499352"/>
                  </a:lnTo>
                  <a:lnTo>
                    <a:pt x="35456" y="480090"/>
                  </a:lnTo>
                  <a:lnTo>
                    <a:pt x="11621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74738" y="308288"/>
              <a:ext cx="366371" cy="595198"/>
            </a:xfrm>
            <a:custGeom>
              <a:avLst/>
              <a:gdLst/>
              <a:ahLst/>
              <a:cxnLst/>
              <a:rect l="0" t="0" r="0" b="0"/>
              <a:pathLst>
                <a:path w="366371" h="595198">
                  <a:moveTo>
                    <a:pt x="105738" y="28623"/>
                  </a:moveTo>
                  <a:lnTo>
                    <a:pt x="74456" y="38199"/>
                  </a:lnTo>
                  <a:lnTo>
                    <a:pt x="13400" y="81621"/>
                  </a:lnTo>
                  <a:lnTo>
                    <a:pt x="5575" y="88522"/>
                  </a:lnTo>
                  <a:lnTo>
                    <a:pt x="1528" y="89613"/>
                  </a:lnTo>
                  <a:lnTo>
                    <a:pt x="0" y="86830"/>
                  </a:lnTo>
                  <a:lnTo>
                    <a:pt x="152" y="81466"/>
                  </a:lnTo>
                  <a:lnTo>
                    <a:pt x="6558" y="69267"/>
                  </a:lnTo>
                  <a:lnTo>
                    <a:pt x="37522" y="35449"/>
                  </a:lnTo>
                  <a:lnTo>
                    <a:pt x="66419" y="15698"/>
                  </a:lnTo>
                  <a:lnTo>
                    <a:pt x="104096" y="3087"/>
                  </a:lnTo>
                  <a:lnTo>
                    <a:pt x="143727" y="0"/>
                  </a:lnTo>
                  <a:lnTo>
                    <a:pt x="178215" y="7144"/>
                  </a:lnTo>
                  <a:lnTo>
                    <a:pt x="199952" y="17517"/>
                  </a:lnTo>
                  <a:lnTo>
                    <a:pt x="226330" y="42100"/>
                  </a:lnTo>
                  <a:lnTo>
                    <a:pt x="235374" y="67758"/>
                  </a:lnTo>
                  <a:lnTo>
                    <a:pt x="238223" y="96320"/>
                  </a:lnTo>
                  <a:lnTo>
                    <a:pt x="235591" y="120712"/>
                  </a:lnTo>
                  <a:lnTo>
                    <a:pt x="221942" y="154175"/>
                  </a:lnTo>
                  <a:lnTo>
                    <a:pt x="203080" y="180727"/>
                  </a:lnTo>
                  <a:lnTo>
                    <a:pt x="167341" y="209491"/>
                  </a:lnTo>
                  <a:lnTo>
                    <a:pt x="147155" y="219363"/>
                  </a:lnTo>
                  <a:lnTo>
                    <a:pt x="141538" y="218954"/>
                  </a:lnTo>
                  <a:lnTo>
                    <a:pt x="138964" y="215172"/>
                  </a:lnTo>
                  <a:lnTo>
                    <a:pt x="138417" y="209141"/>
                  </a:lnTo>
                  <a:lnTo>
                    <a:pt x="142732" y="205121"/>
                  </a:lnTo>
                  <a:lnTo>
                    <a:pt x="160005" y="200653"/>
                  </a:lnTo>
                  <a:lnTo>
                    <a:pt x="196037" y="203728"/>
                  </a:lnTo>
                  <a:lnTo>
                    <a:pt x="230760" y="217637"/>
                  </a:lnTo>
                  <a:lnTo>
                    <a:pt x="286071" y="262594"/>
                  </a:lnTo>
                  <a:lnTo>
                    <a:pt x="317528" y="295592"/>
                  </a:lnTo>
                  <a:lnTo>
                    <a:pt x="345700" y="356151"/>
                  </a:lnTo>
                  <a:lnTo>
                    <a:pt x="360242" y="405519"/>
                  </a:lnTo>
                  <a:lnTo>
                    <a:pt x="366370" y="457191"/>
                  </a:lnTo>
                  <a:lnTo>
                    <a:pt x="357008" y="503957"/>
                  </a:lnTo>
                  <a:lnTo>
                    <a:pt x="333827" y="541860"/>
                  </a:lnTo>
                  <a:lnTo>
                    <a:pt x="299143" y="569728"/>
                  </a:lnTo>
                  <a:lnTo>
                    <a:pt x="259230" y="587214"/>
                  </a:lnTo>
                  <a:lnTo>
                    <a:pt x="203821" y="595197"/>
                  </a:lnTo>
                  <a:lnTo>
                    <a:pt x="147816" y="593655"/>
                  </a:lnTo>
                  <a:lnTo>
                    <a:pt x="84681" y="5866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52849" y="1964594"/>
            <a:ext cx="715939" cy="509604"/>
            <a:chOff x="1052849" y="1964594"/>
            <a:chExt cx="715939" cy="509604"/>
          </a:xfrm>
        </p:grpSpPr>
        <p:sp>
          <p:nvSpPr>
            <p:cNvPr id="21" name="Freeform 20"/>
            <p:cNvSpPr/>
            <p:nvPr/>
          </p:nvSpPr>
          <p:spPr>
            <a:xfrm>
              <a:off x="1168663" y="2137285"/>
              <a:ext cx="10512" cy="336913"/>
            </a:xfrm>
            <a:custGeom>
              <a:avLst/>
              <a:gdLst/>
              <a:ahLst/>
              <a:cxnLst/>
              <a:rect l="0" t="0" r="0" b="0"/>
              <a:pathLst>
                <a:path w="10512" h="336913">
                  <a:moveTo>
                    <a:pt x="0" y="0"/>
                  </a:moveTo>
                  <a:lnTo>
                    <a:pt x="9065" y="58616"/>
                  </a:lnTo>
                  <a:lnTo>
                    <a:pt x="10239" y="112790"/>
                  </a:lnTo>
                  <a:lnTo>
                    <a:pt x="10471" y="174791"/>
                  </a:lnTo>
                  <a:lnTo>
                    <a:pt x="10511" y="230384"/>
                  </a:lnTo>
                  <a:lnTo>
                    <a:pt x="4936" y="29039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52849" y="1964594"/>
              <a:ext cx="332822" cy="313337"/>
            </a:xfrm>
            <a:custGeom>
              <a:avLst/>
              <a:gdLst/>
              <a:ahLst/>
              <a:cxnLst/>
              <a:rect l="0" t="0" r="0" b="0"/>
              <a:pathLst>
                <a:path w="332822" h="313337">
                  <a:moveTo>
                    <a:pt x="0" y="130577"/>
                  </a:moveTo>
                  <a:lnTo>
                    <a:pt x="14654" y="77549"/>
                  </a:lnTo>
                  <a:lnTo>
                    <a:pt x="27570" y="59825"/>
                  </a:lnTo>
                  <a:lnTo>
                    <a:pt x="64458" y="29384"/>
                  </a:lnTo>
                  <a:lnTo>
                    <a:pt x="121180" y="9245"/>
                  </a:lnTo>
                  <a:lnTo>
                    <a:pt x="164457" y="0"/>
                  </a:lnTo>
                  <a:lnTo>
                    <a:pt x="221002" y="6171"/>
                  </a:lnTo>
                  <a:lnTo>
                    <a:pt x="249132" y="14454"/>
                  </a:lnTo>
                  <a:lnTo>
                    <a:pt x="277232" y="29834"/>
                  </a:lnTo>
                  <a:lnTo>
                    <a:pt x="295960" y="48367"/>
                  </a:lnTo>
                  <a:lnTo>
                    <a:pt x="323104" y="94451"/>
                  </a:lnTo>
                  <a:lnTo>
                    <a:pt x="332821" y="134821"/>
                  </a:lnTo>
                  <a:lnTo>
                    <a:pt x="328855" y="162489"/>
                  </a:lnTo>
                  <a:lnTo>
                    <a:pt x="307245" y="218379"/>
                  </a:lnTo>
                  <a:lnTo>
                    <a:pt x="270412" y="268726"/>
                  </a:lnTo>
                  <a:lnTo>
                    <a:pt x="251205" y="286733"/>
                  </a:lnTo>
                  <a:lnTo>
                    <a:pt x="199847" y="311913"/>
                  </a:lnTo>
                  <a:lnTo>
                    <a:pt x="175779" y="313336"/>
                  </a:lnTo>
                  <a:lnTo>
                    <a:pt x="126342" y="309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00331" y="215834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215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10860" y="2274155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3783" y="0"/>
                  </a:lnTo>
                  <a:lnTo>
                    <a:pt x="488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73906" y="2926922"/>
            <a:ext cx="505369" cy="497002"/>
            <a:chOff x="1073906" y="2926922"/>
            <a:chExt cx="505369" cy="497002"/>
          </a:xfrm>
        </p:grpSpPr>
        <p:sp>
          <p:nvSpPr>
            <p:cNvPr id="26" name="Freeform 25"/>
            <p:cNvSpPr/>
            <p:nvPr/>
          </p:nvSpPr>
          <p:spPr>
            <a:xfrm>
              <a:off x="1073906" y="2926922"/>
              <a:ext cx="210571" cy="497002"/>
            </a:xfrm>
            <a:custGeom>
              <a:avLst/>
              <a:gdLst/>
              <a:ahLst/>
              <a:cxnLst/>
              <a:rect l="0" t="0" r="0" b="0"/>
              <a:pathLst>
                <a:path w="210571" h="497002">
                  <a:moveTo>
                    <a:pt x="0" y="52642"/>
                  </a:moveTo>
                  <a:lnTo>
                    <a:pt x="5589" y="111259"/>
                  </a:lnTo>
                  <a:lnTo>
                    <a:pt x="17959" y="164264"/>
                  </a:lnTo>
                  <a:lnTo>
                    <a:pt x="31667" y="219100"/>
                  </a:lnTo>
                  <a:lnTo>
                    <a:pt x="45640" y="279715"/>
                  </a:lnTo>
                  <a:lnTo>
                    <a:pt x="56157" y="331273"/>
                  </a:lnTo>
                  <a:lnTo>
                    <a:pt x="70191" y="387531"/>
                  </a:lnTo>
                  <a:lnTo>
                    <a:pt x="87348" y="442490"/>
                  </a:lnTo>
                  <a:lnTo>
                    <a:pt x="107331" y="492818"/>
                  </a:lnTo>
                  <a:lnTo>
                    <a:pt x="111329" y="497001"/>
                  </a:lnTo>
                  <a:lnTo>
                    <a:pt x="115163" y="496281"/>
                  </a:lnTo>
                  <a:lnTo>
                    <a:pt x="118890" y="492291"/>
                  </a:lnTo>
                  <a:lnTo>
                    <a:pt x="123030" y="475379"/>
                  </a:lnTo>
                  <a:lnTo>
                    <a:pt x="125688" y="426395"/>
                  </a:lnTo>
                  <a:lnTo>
                    <a:pt x="132279" y="365592"/>
                  </a:lnTo>
                  <a:lnTo>
                    <a:pt x="130981" y="311122"/>
                  </a:lnTo>
                  <a:lnTo>
                    <a:pt x="141297" y="255908"/>
                  </a:lnTo>
                  <a:lnTo>
                    <a:pt x="154599" y="196736"/>
                  </a:lnTo>
                  <a:lnTo>
                    <a:pt x="171990" y="137822"/>
                  </a:lnTo>
                  <a:lnTo>
                    <a:pt x="186008" y="79303"/>
                  </a:lnTo>
                  <a:lnTo>
                    <a:pt x="200043" y="2771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52932" y="306379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5468"/>
                  </a:lnTo>
                  <a:lnTo>
                    <a:pt x="17368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31875" y="3223915"/>
              <a:ext cx="136872" cy="18863"/>
            </a:xfrm>
            <a:custGeom>
              <a:avLst/>
              <a:gdLst/>
              <a:ahLst/>
              <a:cxnLst/>
              <a:rect l="0" t="0" r="0" b="0"/>
              <a:pathLst>
                <a:path w="136872" h="18863">
                  <a:moveTo>
                    <a:pt x="136871" y="8333"/>
                  </a:moveTo>
                  <a:lnTo>
                    <a:pt x="99393" y="0"/>
                  </a:lnTo>
                  <a:lnTo>
                    <a:pt x="64545" y="1575"/>
                  </a:lnTo>
                  <a:lnTo>
                    <a:pt x="9479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281911" y="1884601"/>
            <a:ext cx="1901169" cy="692260"/>
            <a:chOff x="2281911" y="1884601"/>
            <a:chExt cx="1901169" cy="692260"/>
          </a:xfrm>
        </p:grpSpPr>
        <p:sp>
          <p:nvSpPr>
            <p:cNvPr id="30" name="Freeform 29"/>
            <p:cNvSpPr/>
            <p:nvPr/>
          </p:nvSpPr>
          <p:spPr>
            <a:xfrm>
              <a:off x="2474197" y="1989886"/>
              <a:ext cx="10529" cy="463254"/>
            </a:xfrm>
            <a:custGeom>
              <a:avLst/>
              <a:gdLst/>
              <a:ahLst/>
              <a:cxnLst/>
              <a:rect l="0" t="0" r="0" b="0"/>
              <a:pathLst>
                <a:path w="10529" h="463254">
                  <a:moveTo>
                    <a:pt x="0" y="0"/>
                  </a:moveTo>
                  <a:lnTo>
                    <a:pt x="8333" y="48930"/>
                  </a:lnTo>
                  <a:lnTo>
                    <a:pt x="9878" y="103015"/>
                  </a:lnTo>
                  <a:lnTo>
                    <a:pt x="10239" y="147560"/>
                  </a:lnTo>
                  <a:lnTo>
                    <a:pt x="10399" y="194653"/>
                  </a:lnTo>
                  <a:lnTo>
                    <a:pt x="10490" y="250437"/>
                  </a:lnTo>
                  <a:lnTo>
                    <a:pt x="10517" y="313369"/>
                  </a:lnTo>
                  <a:lnTo>
                    <a:pt x="10525" y="372700"/>
                  </a:lnTo>
                  <a:lnTo>
                    <a:pt x="10527" y="433235"/>
                  </a:lnTo>
                  <a:lnTo>
                    <a:pt x="10528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81911" y="1918449"/>
              <a:ext cx="442151" cy="609473"/>
            </a:xfrm>
            <a:custGeom>
              <a:avLst/>
              <a:gdLst/>
              <a:ahLst/>
              <a:cxnLst/>
              <a:rect l="0" t="0" r="0" b="0"/>
              <a:pathLst>
                <a:path w="442151" h="609473">
                  <a:moveTo>
                    <a:pt x="13301" y="155665"/>
                  </a:moveTo>
                  <a:lnTo>
                    <a:pt x="2123" y="144486"/>
                  </a:lnTo>
                  <a:lnTo>
                    <a:pt x="0" y="137684"/>
                  </a:lnTo>
                  <a:lnTo>
                    <a:pt x="760" y="120767"/>
                  </a:lnTo>
                  <a:lnTo>
                    <a:pt x="8117" y="104670"/>
                  </a:lnTo>
                  <a:lnTo>
                    <a:pt x="52218" y="53986"/>
                  </a:lnTo>
                  <a:lnTo>
                    <a:pt x="96854" y="27002"/>
                  </a:lnTo>
                  <a:lnTo>
                    <a:pt x="153851" y="9194"/>
                  </a:lnTo>
                  <a:lnTo>
                    <a:pt x="215499" y="0"/>
                  </a:lnTo>
                  <a:lnTo>
                    <a:pt x="258565" y="3997"/>
                  </a:lnTo>
                  <a:lnTo>
                    <a:pt x="283744" y="15727"/>
                  </a:lnTo>
                  <a:lnTo>
                    <a:pt x="314531" y="42062"/>
                  </a:lnTo>
                  <a:lnTo>
                    <a:pt x="345894" y="87991"/>
                  </a:lnTo>
                  <a:lnTo>
                    <a:pt x="356342" y="133923"/>
                  </a:lnTo>
                  <a:lnTo>
                    <a:pt x="353849" y="173399"/>
                  </a:lnTo>
                  <a:lnTo>
                    <a:pt x="334523" y="212912"/>
                  </a:lnTo>
                  <a:lnTo>
                    <a:pt x="296551" y="258610"/>
                  </a:lnTo>
                  <a:lnTo>
                    <a:pt x="265683" y="282613"/>
                  </a:lnTo>
                  <a:lnTo>
                    <a:pt x="244794" y="293195"/>
                  </a:lnTo>
                  <a:lnTo>
                    <a:pt x="223811" y="295558"/>
                  </a:lnTo>
                  <a:lnTo>
                    <a:pt x="213303" y="294550"/>
                  </a:lnTo>
                  <a:lnTo>
                    <a:pt x="210976" y="292709"/>
                  </a:lnTo>
                  <a:lnTo>
                    <a:pt x="214105" y="290311"/>
                  </a:lnTo>
                  <a:lnTo>
                    <a:pt x="220870" y="287543"/>
                  </a:lnTo>
                  <a:lnTo>
                    <a:pt x="280990" y="284270"/>
                  </a:lnTo>
                  <a:lnTo>
                    <a:pt x="331782" y="291906"/>
                  </a:lnTo>
                  <a:lnTo>
                    <a:pt x="374648" y="308466"/>
                  </a:lnTo>
                  <a:lnTo>
                    <a:pt x="394608" y="321452"/>
                  </a:lnTo>
                  <a:lnTo>
                    <a:pt x="418999" y="353096"/>
                  </a:lnTo>
                  <a:lnTo>
                    <a:pt x="435455" y="386518"/>
                  </a:lnTo>
                  <a:lnTo>
                    <a:pt x="442150" y="424237"/>
                  </a:lnTo>
                  <a:lnTo>
                    <a:pt x="432956" y="465049"/>
                  </a:lnTo>
                  <a:lnTo>
                    <a:pt x="407718" y="512355"/>
                  </a:lnTo>
                  <a:lnTo>
                    <a:pt x="365584" y="560518"/>
                  </a:lnTo>
                  <a:lnTo>
                    <a:pt x="312392" y="590398"/>
                  </a:lnTo>
                  <a:lnTo>
                    <a:pt x="283881" y="604683"/>
                  </a:lnTo>
                  <a:lnTo>
                    <a:pt x="252492" y="609472"/>
                  </a:lnTo>
                  <a:lnTo>
                    <a:pt x="190270" y="603015"/>
                  </a:lnTo>
                  <a:lnTo>
                    <a:pt x="147105" y="582621"/>
                  </a:lnTo>
                  <a:lnTo>
                    <a:pt x="97529" y="545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32165" y="228468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9066" y="58617"/>
                  </a:lnTo>
                  <a:lnTo>
                    <a:pt x="10336" y="117309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53222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11150" y="1895129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7235" y="29896"/>
                  </a:lnTo>
                  <a:lnTo>
                    <a:pt x="9553" y="83987"/>
                  </a:lnTo>
                  <a:lnTo>
                    <a:pt x="10336" y="145965"/>
                  </a:lnTo>
                  <a:lnTo>
                    <a:pt x="10490" y="203268"/>
                  </a:lnTo>
                  <a:lnTo>
                    <a:pt x="10521" y="261987"/>
                  </a:lnTo>
                  <a:lnTo>
                    <a:pt x="10526" y="317442"/>
                  </a:lnTo>
                  <a:lnTo>
                    <a:pt x="10528" y="370267"/>
                  </a:lnTo>
                  <a:lnTo>
                    <a:pt x="10528" y="424392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58549" y="1884601"/>
              <a:ext cx="10528" cy="536954"/>
            </a:xfrm>
            <a:custGeom>
              <a:avLst/>
              <a:gdLst/>
              <a:ahLst/>
              <a:cxnLst/>
              <a:rect l="0" t="0" r="0" b="0"/>
              <a:pathLst>
                <a:path w="10528" h="536954">
                  <a:moveTo>
                    <a:pt x="0" y="0"/>
                  </a:moveTo>
                  <a:lnTo>
                    <a:pt x="7236" y="28726"/>
                  </a:lnTo>
                  <a:lnTo>
                    <a:pt x="9553" y="80261"/>
                  </a:lnTo>
                  <a:lnTo>
                    <a:pt x="10095" y="123799"/>
                  </a:lnTo>
                  <a:lnTo>
                    <a:pt x="10400" y="183170"/>
                  </a:lnTo>
                  <a:lnTo>
                    <a:pt x="10490" y="232217"/>
                  </a:lnTo>
                  <a:lnTo>
                    <a:pt x="10521" y="290711"/>
                  </a:lnTo>
                  <a:lnTo>
                    <a:pt x="10527" y="353565"/>
                  </a:lnTo>
                  <a:lnTo>
                    <a:pt x="4939" y="416110"/>
                  </a:lnTo>
                  <a:lnTo>
                    <a:pt x="975" y="47790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84891" y="226362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48931"/>
                  </a:lnTo>
                  <a:lnTo>
                    <a:pt x="650" y="9677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27005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09001" y="2221513"/>
              <a:ext cx="195979" cy="255704"/>
            </a:xfrm>
            <a:custGeom>
              <a:avLst/>
              <a:gdLst/>
              <a:ahLst/>
              <a:cxnLst/>
              <a:rect l="0" t="0" r="0" b="0"/>
              <a:pathLst>
                <a:path w="195979" h="255704">
                  <a:moveTo>
                    <a:pt x="128574" y="31585"/>
                  </a:moveTo>
                  <a:lnTo>
                    <a:pt x="111806" y="25996"/>
                  </a:lnTo>
                  <a:lnTo>
                    <a:pt x="94216" y="29491"/>
                  </a:lnTo>
                  <a:lnTo>
                    <a:pt x="67701" y="44613"/>
                  </a:lnTo>
                  <a:lnTo>
                    <a:pt x="23491" y="87566"/>
                  </a:lnTo>
                  <a:lnTo>
                    <a:pt x="10510" y="107938"/>
                  </a:lnTo>
                  <a:lnTo>
                    <a:pt x="842" y="132590"/>
                  </a:lnTo>
                  <a:lnTo>
                    <a:pt x="0" y="172777"/>
                  </a:lnTo>
                  <a:lnTo>
                    <a:pt x="7160" y="208730"/>
                  </a:lnTo>
                  <a:lnTo>
                    <a:pt x="19630" y="227690"/>
                  </a:lnTo>
                  <a:lnTo>
                    <a:pt x="36870" y="242745"/>
                  </a:lnTo>
                  <a:lnTo>
                    <a:pt x="56231" y="253336"/>
                  </a:lnTo>
                  <a:lnTo>
                    <a:pt x="76534" y="255703"/>
                  </a:lnTo>
                  <a:lnTo>
                    <a:pt x="97256" y="251686"/>
                  </a:lnTo>
                  <a:lnTo>
                    <a:pt x="118164" y="242102"/>
                  </a:lnTo>
                  <a:lnTo>
                    <a:pt x="136036" y="223804"/>
                  </a:lnTo>
                  <a:lnTo>
                    <a:pt x="172624" y="167642"/>
                  </a:lnTo>
                  <a:lnTo>
                    <a:pt x="190741" y="114959"/>
                  </a:lnTo>
                  <a:lnTo>
                    <a:pt x="195978" y="88527"/>
                  </a:lnTo>
                  <a:lnTo>
                    <a:pt x="194406" y="65081"/>
                  </a:lnTo>
                  <a:lnTo>
                    <a:pt x="181355" y="32151"/>
                  </a:lnTo>
                  <a:lnTo>
                    <a:pt x="166070" y="17019"/>
                  </a:lnTo>
                  <a:lnTo>
                    <a:pt x="146409" y="7564"/>
                  </a:lnTo>
                  <a:lnTo>
                    <a:pt x="864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86437" y="2256811"/>
              <a:ext cx="180787" cy="238443"/>
            </a:xfrm>
            <a:custGeom>
              <a:avLst/>
              <a:gdLst/>
              <a:ahLst/>
              <a:cxnLst/>
              <a:rect l="0" t="0" r="0" b="0"/>
              <a:pathLst>
                <a:path w="180787" h="238443">
                  <a:moveTo>
                    <a:pt x="9065" y="38401"/>
                  </a:moveTo>
                  <a:lnTo>
                    <a:pt x="9065" y="92545"/>
                  </a:lnTo>
                  <a:lnTo>
                    <a:pt x="9065" y="153082"/>
                  </a:lnTo>
                  <a:lnTo>
                    <a:pt x="7895" y="203600"/>
                  </a:lnTo>
                  <a:lnTo>
                    <a:pt x="5946" y="202346"/>
                  </a:lnTo>
                  <a:lnTo>
                    <a:pt x="3476" y="196831"/>
                  </a:lnTo>
                  <a:lnTo>
                    <a:pt x="0" y="161122"/>
                  </a:lnTo>
                  <a:lnTo>
                    <a:pt x="7231" y="109955"/>
                  </a:lnTo>
                  <a:lnTo>
                    <a:pt x="16581" y="59212"/>
                  </a:lnTo>
                  <a:lnTo>
                    <a:pt x="23324" y="32443"/>
                  </a:lnTo>
                  <a:lnTo>
                    <a:pt x="29100" y="22730"/>
                  </a:lnTo>
                  <a:lnTo>
                    <a:pt x="44875" y="8819"/>
                  </a:lnTo>
                  <a:lnTo>
                    <a:pt x="66705" y="1857"/>
                  </a:lnTo>
                  <a:lnTo>
                    <a:pt x="79077" y="0"/>
                  </a:lnTo>
                  <a:lnTo>
                    <a:pt x="102183" y="4176"/>
                  </a:lnTo>
                  <a:lnTo>
                    <a:pt x="122980" y="15001"/>
                  </a:lnTo>
                  <a:lnTo>
                    <a:pt x="140023" y="31511"/>
                  </a:lnTo>
                  <a:lnTo>
                    <a:pt x="165752" y="89327"/>
                  </a:lnTo>
                  <a:lnTo>
                    <a:pt x="180786" y="138408"/>
                  </a:lnTo>
                  <a:lnTo>
                    <a:pt x="179379" y="198059"/>
                  </a:lnTo>
                  <a:lnTo>
                    <a:pt x="177521" y="238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63503" y="2231492"/>
              <a:ext cx="219577" cy="345369"/>
            </a:xfrm>
            <a:custGeom>
              <a:avLst/>
              <a:gdLst/>
              <a:ahLst/>
              <a:cxnLst/>
              <a:rect l="0" t="0" r="0" b="0"/>
              <a:pathLst>
                <a:path w="219577" h="345369">
                  <a:moveTo>
                    <a:pt x="142611" y="21606"/>
                  </a:moveTo>
                  <a:lnTo>
                    <a:pt x="131432" y="4838"/>
                  </a:lnTo>
                  <a:lnTo>
                    <a:pt x="123460" y="1069"/>
                  </a:lnTo>
                  <a:lnTo>
                    <a:pt x="102124" y="0"/>
                  </a:lnTo>
                  <a:lnTo>
                    <a:pt x="48069" y="11929"/>
                  </a:lnTo>
                  <a:lnTo>
                    <a:pt x="37469" y="15155"/>
                  </a:lnTo>
                  <a:lnTo>
                    <a:pt x="19452" y="28097"/>
                  </a:lnTo>
                  <a:lnTo>
                    <a:pt x="11372" y="36462"/>
                  </a:lnTo>
                  <a:lnTo>
                    <a:pt x="2394" y="58234"/>
                  </a:lnTo>
                  <a:lnTo>
                    <a:pt x="0" y="70591"/>
                  </a:lnTo>
                  <a:lnTo>
                    <a:pt x="1913" y="81169"/>
                  </a:lnTo>
                  <a:lnTo>
                    <a:pt x="13398" y="99161"/>
                  </a:lnTo>
                  <a:lnTo>
                    <a:pt x="33320" y="108717"/>
                  </a:lnTo>
                  <a:lnTo>
                    <a:pt x="90610" y="123761"/>
                  </a:lnTo>
                  <a:lnTo>
                    <a:pt x="151607" y="146568"/>
                  </a:lnTo>
                  <a:lnTo>
                    <a:pt x="186545" y="174105"/>
                  </a:lnTo>
                  <a:lnTo>
                    <a:pt x="207621" y="202102"/>
                  </a:lnTo>
                  <a:lnTo>
                    <a:pt x="217518" y="222319"/>
                  </a:lnTo>
                  <a:lnTo>
                    <a:pt x="219576" y="243003"/>
                  </a:lnTo>
                  <a:lnTo>
                    <a:pt x="211366" y="284877"/>
                  </a:lnTo>
                  <a:lnTo>
                    <a:pt x="205995" y="293047"/>
                  </a:lnTo>
                  <a:lnTo>
                    <a:pt x="162309" y="324275"/>
                  </a:lnTo>
                  <a:lnTo>
                    <a:pt x="131680" y="339143"/>
                  </a:lnTo>
                  <a:lnTo>
                    <a:pt x="89200" y="345368"/>
                  </a:lnTo>
                  <a:lnTo>
                    <a:pt x="37326" y="337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189927" y="2926922"/>
            <a:ext cx="1845193" cy="532806"/>
            <a:chOff x="2189927" y="2926922"/>
            <a:chExt cx="1845193" cy="532806"/>
          </a:xfrm>
        </p:grpSpPr>
        <p:sp>
          <p:nvSpPr>
            <p:cNvPr id="42" name="Freeform 41"/>
            <p:cNvSpPr/>
            <p:nvPr/>
          </p:nvSpPr>
          <p:spPr>
            <a:xfrm>
              <a:off x="2189927" y="2926922"/>
              <a:ext cx="313137" cy="532806"/>
            </a:xfrm>
            <a:custGeom>
              <a:avLst/>
              <a:gdLst/>
              <a:ahLst/>
              <a:cxnLst/>
              <a:rect l="0" t="0" r="0" b="0"/>
              <a:pathLst>
                <a:path w="313137" h="532806">
                  <a:moveTo>
                    <a:pt x="168456" y="0"/>
                  </a:moveTo>
                  <a:lnTo>
                    <a:pt x="122675" y="54115"/>
                  </a:lnTo>
                  <a:lnTo>
                    <a:pt x="80452" y="112714"/>
                  </a:lnTo>
                  <a:lnTo>
                    <a:pt x="36677" y="168048"/>
                  </a:lnTo>
                  <a:lnTo>
                    <a:pt x="18641" y="183092"/>
                  </a:lnTo>
                  <a:lnTo>
                    <a:pt x="8918" y="188742"/>
                  </a:lnTo>
                  <a:lnTo>
                    <a:pt x="3605" y="187829"/>
                  </a:lnTo>
                  <a:lnTo>
                    <a:pt x="1234" y="182541"/>
                  </a:lnTo>
                  <a:lnTo>
                    <a:pt x="823" y="174336"/>
                  </a:lnTo>
                  <a:lnTo>
                    <a:pt x="6605" y="155862"/>
                  </a:lnTo>
                  <a:lnTo>
                    <a:pt x="42694" y="94575"/>
                  </a:lnTo>
                  <a:lnTo>
                    <a:pt x="57580" y="74789"/>
                  </a:lnTo>
                  <a:lnTo>
                    <a:pt x="105935" y="35701"/>
                  </a:lnTo>
                  <a:lnTo>
                    <a:pt x="137063" y="19807"/>
                  </a:lnTo>
                  <a:lnTo>
                    <a:pt x="158013" y="17771"/>
                  </a:lnTo>
                  <a:lnTo>
                    <a:pt x="200059" y="25997"/>
                  </a:lnTo>
                  <a:lnTo>
                    <a:pt x="217987" y="38461"/>
                  </a:lnTo>
                  <a:lnTo>
                    <a:pt x="232584" y="55698"/>
                  </a:lnTo>
                  <a:lnTo>
                    <a:pt x="242971" y="75057"/>
                  </a:lnTo>
                  <a:lnTo>
                    <a:pt x="249806" y="116866"/>
                  </a:lnTo>
                  <a:lnTo>
                    <a:pt x="240653" y="160709"/>
                  </a:lnTo>
                  <a:lnTo>
                    <a:pt x="217534" y="197746"/>
                  </a:lnTo>
                  <a:lnTo>
                    <a:pt x="177111" y="233296"/>
                  </a:lnTo>
                  <a:lnTo>
                    <a:pt x="117184" y="264400"/>
                  </a:lnTo>
                  <a:lnTo>
                    <a:pt x="112048" y="264004"/>
                  </a:lnTo>
                  <a:lnTo>
                    <a:pt x="110964" y="260231"/>
                  </a:lnTo>
                  <a:lnTo>
                    <a:pt x="112580" y="254206"/>
                  </a:lnTo>
                  <a:lnTo>
                    <a:pt x="118337" y="250189"/>
                  </a:lnTo>
                  <a:lnTo>
                    <a:pt x="149966" y="244536"/>
                  </a:lnTo>
                  <a:lnTo>
                    <a:pt x="206224" y="245745"/>
                  </a:lnTo>
                  <a:lnTo>
                    <a:pt x="228526" y="251940"/>
                  </a:lnTo>
                  <a:lnTo>
                    <a:pt x="261907" y="274980"/>
                  </a:lnTo>
                  <a:lnTo>
                    <a:pt x="291031" y="307651"/>
                  </a:lnTo>
                  <a:lnTo>
                    <a:pt x="306680" y="343190"/>
                  </a:lnTo>
                  <a:lnTo>
                    <a:pt x="313136" y="383356"/>
                  </a:lnTo>
                  <a:lnTo>
                    <a:pt x="303871" y="424892"/>
                  </a:lnTo>
                  <a:lnTo>
                    <a:pt x="272544" y="471274"/>
                  </a:lnTo>
                  <a:lnTo>
                    <a:pt x="247520" y="496566"/>
                  </a:lnTo>
                  <a:lnTo>
                    <a:pt x="210340" y="517708"/>
                  </a:lnTo>
                  <a:lnTo>
                    <a:pt x="149087" y="532805"/>
                  </a:lnTo>
                  <a:lnTo>
                    <a:pt x="108905" y="532604"/>
                  </a:lnTo>
                  <a:lnTo>
                    <a:pt x="58297" y="516467"/>
                  </a:lnTo>
                  <a:lnTo>
                    <a:pt x="15155" y="49191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79564" y="3126963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23253" y="48931"/>
                  </a:lnTo>
                  <a:lnTo>
                    <a:pt x="18588" y="96777"/>
                  </a:lnTo>
                  <a:lnTo>
                    <a:pt x="12121" y="159756"/>
                  </a:lnTo>
                  <a:lnTo>
                    <a:pt x="9674" y="21491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42694" y="3004668"/>
              <a:ext cx="311485" cy="435402"/>
            </a:xfrm>
            <a:custGeom>
              <a:avLst/>
              <a:gdLst/>
              <a:ahLst/>
              <a:cxnLst/>
              <a:rect l="0" t="0" r="0" b="0"/>
              <a:pathLst>
                <a:path w="311485" h="435402">
                  <a:moveTo>
                    <a:pt x="21057" y="101238"/>
                  </a:moveTo>
                  <a:lnTo>
                    <a:pt x="15468" y="84471"/>
                  </a:lnTo>
                  <a:lnTo>
                    <a:pt x="16161" y="77192"/>
                  </a:lnTo>
                  <a:lnTo>
                    <a:pt x="23170" y="62865"/>
                  </a:lnTo>
                  <a:lnTo>
                    <a:pt x="51449" y="41645"/>
                  </a:lnTo>
                  <a:lnTo>
                    <a:pt x="102926" y="14684"/>
                  </a:lnTo>
                  <a:lnTo>
                    <a:pt x="158155" y="0"/>
                  </a:lnTo>
                  <a:lnTo>
                    <a:pt x="196989" y="272"/>
                  </a:lnTo>
                  <a:lnTo>
                    <a:pt x="241553" y="10844"/>
                  </a:lnTo>
                  <a:lnTo>
                    <a:pt x="267973" y="26362"/>
                  </a:lnTo>
                  <a:lnTo>
                    <a:pt x="273405" y="34943"/>
                  </a:lnTo>
                  <a:lnTo>
                    <a:pt x="279441" y="56956"/>
                  </a:lnTo>
                  <a:lnTo>
                    <a:pt x="277249" y="90067"/>
                  </a:lnTo>
                  <a:lnTo>
                    <a:pt x="264859" y="131527"/>
                  </a:lnTo>
                  <a:lnTo>
                    <a:pt x="246412" y="155966"/>
                  </a:lnTo>
                  <a:lnTo>
                    <a:pt x="219240" y="176856"/>
                  </a:lnTo>
                  <a:lnTo>
                    <a:pt x="187792" y="189804"/>
                  </a:lnTo>
                  <a:lnTo>
                    <a:pt x="157548" y="192991"/>
                  </a:lnTo>
                  <a:lnTo>
                    <a:pt x="157674" y="191652"/>
                  </a:lnTo>
                  <a:lnTo>
                    <a:pt x="161268" y="189591"/>
                  </a:lnTo>
                  <a:lnTo>
                    <a:pt x="174620" y="190419"/>
                  </a:lnTo>
                  <a:lnTo>
                    <a:pt x="229146" y="206006"/>
                  </a:lnTo>
                  <a:lnTo>
                    <a:pt x="261308" y="230546"/>
                  </a:lnTo>
                  <a:lnTo>
                    <a:pt x="301104" y="286203"/>
                  </a:lnTo>
                  <a:lnTo>
                    <a:pt x="311484" y="326578"/>
                  </a:lnTo>
                  <a:lnTo>
                    <a:pt x="308970" y="368177"/>
                  </a:lnTo>
                  <a:lnTo>
                    <a:pt x="297587" y="389894"/>
                  </a:lnTo>
                  <a:lnTo>
                    <a:pt x="289639" y="398960"/>
                  </a:lnTo>
                  <a:lnTo>
                    <a:pt x="268328" y="412154"/>
                  </a:lnTo>
                  <a:lnTo>
                    <a:pt x="208904" y="432821"/>
                  </a:lnTo>
                  <a:lnTo>
                    <a:pt x="164713" y="435401"/>
                  </a:lnTo>
                  <a:lnTo>
                    <a:pt x="110915" y="429505"/>
                  </a:lnTo>
                  <a:lnTo>
                    <a:pt x="79711" y="426119"/>
                  </a:lnTo>
                  <a:lnTo>
                    <a:pt x="27790" y="408001"/>
                  </a:lnTo>
                  <a:lnTo>
                    <a:pt x="0" y="396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26183" y="3284891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21720" y="30953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37533" y="2969036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32448"/>
                  </a:lnTo>
                  <a:lnTo>
                    <a:pt x="57" y="185083"/>
                  </a:lnTo>
                  <a:lnTo>
                    <a:pt x="17" y="236553"/>
                  </a:lnTo>
                  <a:lnTo>
                    <a:pt x="5" y="296258"/>
                  </a:lnTo>
                  <a:lnTo>
                    <a:pt x="2" y="352162"/>
                  </a:lnTo>
                  <a:lnTo>
                    <a:pt x="0" y="41297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42818" y="2979564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35568"/>
                  </a:lnTo>
                  <a:lnTo>
                    <a:pt x="86" y="179576"/>
                  </a:lnTo>
                  <a:lnTo>
                    <a:pt x="38" y="226431"/>
                  </a:lnTo>
                  <a:lnTo>
                    <a:pt x="17" y="271432"/>
                  </a:lnTo>
                  <a:lnTo>
                    <a:pt x="5" y="333108"/>
                  </a:lnTo>
                  <a:lnTo>
                    <a:pt x="2" y="38530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58632" y="3253305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69160" y="3148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49124" y="3211191"/>
              <a:ext cx="136798" cy="200692"/>
            </a:xfrm>
            <a:custGeom>
              <a:avLst/>
              <a:gdLst/>
              <a:ahLst/>
              <a:cxnLst/>
              <a:rect l="0" t="0" r="0" b="0"/>
              <a:pathLst>
                <a:path w="136798" h="200692">
                  <a:moveTo>
                    <a:pt x="88492" y="10529"/>
                  </a:moveTo>
                  <a:lnTo>
                    <a:pt x="71725" y="4940"/>
                  </a:lnTo>
                  <a:lnTo>
                    <a:pt x="64446" y="5633"/>
                  </a:lnTo>
                  <a:lnTo>
                    <a:pt x="50119" y="12642"/>
                  </a:lnTo>
                  <a:lnTo>
                    <a:pt x="28899" y="40921"/>
                  </a:lnTo>
                  <a:lnTo>
                    <a:pt x="5197" y="97719"/>
                  </a:lnTo>
                  <a:lnTo>
                    <a:pt x="0" y="122979"/>
                  </a:lnTo>
                  <a:lnTo>
                    <a:pt x="1589" y="145905"/>
                  </a:lnTo>
                  <a:lnTo>
                    <a:pt x="14650" y="178542"/>
                  </a:lnTo>
                  <a:lnTo>
                    <a:pt x="29937" y="193606"/>
                  </a:lnTo>
                  <a:lnTo>
                    <a:pt x="38927" y="199261"/>
                  </a:lnTo>
                  <a:lnTo>
                    <a:pt x="48430" y="200691"/>
                  </a:lnTo>
                  <a:lnTo>
                    <a:pt x="68347" y="196041"/>
                  </a:lnTo>
                  <a:lnTo>
                    <a:pt x="117078" y="159134"/>
                  </a:lnTo>
                  <a:lnTo>
                    <a:pt x="125097" y="151713"/>
                  </a:lnTo>
                  <a:lnTo>
                    <a:pt x="134007" y="130989"/>
                  </a:lnTo>
                  <a:lnTo>
                    <a:pt x="136797" y="105011"/>
                  </a:lnTo>
                  <a:lnTo>
                    <a:pt x="130621" y="61010"/>
                  </a:lnTo>
                  <a:lnTo>
                    <a:pt x="114493" y="31595"/>
                  </a:lnTo>
                  <a:lnTo>
                    <a:pt x="884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42901" y="3137515"/>
              <a:ext cx="192219" cy="252662"/>
            </a:xfrm>
            <a:custGeom>
              <a:avLst/>
              <a:gdLst/>
              <a:ahLst/>
              <a:cxnLst/>
              <a:rect l="0" t="0" r="0" b="0"/>
              <a:pathLst>
                <a:path w="192219" h="252662">
                  <a:moveTo>
                    <a:pt x="0" y="105262"/>
                  </a:moveTo>
                  <a:lnTo>
                    <a:pt x="11453" y="162526"/>
                  </a:lnTo>
                  <a:lnTo>
                    <a:pt x="24749" y="223418"/>
                  </a:lnTo>
                  <a:lnTo>
                    <a:pt x="24688" y="228486"/>
                  </a:lnTo>
                  <a:lnTo>
                    <a:pt x="22308" y="227186"/>
                  </a:lnTo>
                  <a:lnTo>
                    <a:pt x="14594" y="213263"/>
                  </a:lnTo>
                  <a:lnTo>
                    <a:pt x="7267" y="191477"/>
                  </a:lnTo>
                  <a:lnTo>
                    <a:pt x="8671" y="139363"/>
                  </a:lnTo>
                  <a:lnTo>
                    <a:pt x="12318" y="97948"/>
                  </a:lnTo>
                  <a:lnTo>
                    <a:pt x="33325" y="45152"/>
                  </a:lnTo>
                  <a:lnTo>
                    <a:pt x="48737" y="23564"/>
                  </a:lnTo>
                  <a:lnTo>
                    <a:pt x="71184" y="6171"/>
                  </a:lnTo>
                  <a:lnTo>
                    <a:pt x="93638" y="0"/>
                  </a:lnTo>
                  <a:lnTo>
                    <a:pt x="115317" y="2327"/>
                  </a:lnTo>
                  <a:lnTo>
                    <a:pt x="136650" y="11160"/>
                  </a:lnTo>
                  <a:lnTo>
                    <a:pt x="154710" y="29124"/>
                  </a:lnTo>
                  <a:lnTo>
                    <a:pt x="174912" y="65545"/>
                  </a:lnTo>
                  <a:lnTo>
                    <a:pt x="192218" y="125362"/>
                  </a:lnTo>
                  <a:lnTo>
                    <a:pt x="191261" y="185098"/>
                  </a:lnTo>
                  <a:lnTo>
                    <a:pt x="189859" y="232600"/>
                  </a:lnTo>
                  <a:lnTo>
                    <a:pt x="189513" y="252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2014-08-28T15:19:12Z</dcterms:created>
  <dcterms:modified xsi:type="dcterms:W3CDTF">2014-08-28T15:19:56Z</dcterms:modified>
</cp:coreProperties>
</file>